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5"/>
  </p:sldMasterIdLst>
  <p:notesMasterIdLst>
    <p:notesMasterId r:id="rId22"/>
  </p:notesMasterIdLst>
  <p:handoutMasterIdLst>
    <p:handoutMasterId r:id="rId23"/>
  </p:handoutMasterIdLst>
  <p:sldIdLst>
    <p:sldId id="327" r:id="rId6"/>
    <p:sldId id="270" r:id="rId7"/>
    <p:sldId id="8065" r:id="rId8"/>
    <p:sldId id="453" r:id="rId9"/>
    <p:sldId id="331" r:id="rId10"/>
    <p:sldId id="8077" r:id="rId11"/>
    <p:sldId id="8066" r:id="rId12"/>
    <p:sldId id="8067" r:id="rId13"/>
    <p:sldId id="8068" r:id="rId14"/>
    <p:sldId id="8069" r:id="rId15"/>
    <p:sldId id="8071" r:id="rId16"/>
    <p:sldId id="706" r:id="rId17"/>
    <p:sldId id="8070" r:id="rId18"/>
    <p:sldId id="8073" r:id="rId19"/>
    <p:sldId id="8074" r:id="rId20"/>
    <p:sldId id="8076" r:id="rId21"/>
  </p:sldIdLst>
  <p:sldSz cx="13004800" cy="7315200"/>
  <p:notesSz cx="7010400" cy="9296400"/>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p:defaultTextStyle>
  <p:extLst>
    <p:ext uri="{521415D9-36F7-43E2-AB2F-B90AF26B5E84}">
      <p14:sectionLst xmlns:p14="http://schemas.microsoft.com/office/powerpoint/2010/main">
        <p14:section name="Default Section" id="{12E43379-4E0A-4762-B787-64E6C83A0FB3}">
          <p14:sldIdLst>
            <p14:sldId id="327"/>
            <p14:sldId id="270"/>
            <p14:sldId id="8065"/>
            <p14:sldId id="453"/>
            <p14:sldId id="331"/>
            <p14:sldId id="8077"/>
            <p14:sldId id="8066"/>
            <p14:sldId id="8067"/>
            <p14:sldId id="8068"/>
            <p14:sldId id="8069"/>
            <p14:sldId id="8071"/>
            <p14:sldId id="706"/>
            <p14:sldId id="8070"/>
            <p14:sldId id="8073"/>
            <p14:sldId id="8074"/>
            <p14:sldId id="807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504" userDrawn="1">
          <p15:clr>
            <a:srgbClr val="A4A3A4"/>
          </p15:clr>
        </p15:guide>
        <p15:guide id="2" pos="2003"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EB2C0D-D4E7-F536-0928-5CD190CF3C23}" name="Antonia Valakas" initials="AV" userId="S::M256580@ONE.merckgroup.com::433bf89e-eaf7-4833-add5-ea7c8b7aac9f" providerId="AD"/>
  <p188:author id="{65D2EF18-6105-1ED8-00C6-5FA31229E5C0}" name="Manent Noemie" initials="MN" userId="S::noemie.manent_ema.europa.eu#ext#@ichportal.onmicrosoft.com::2e74949e-427a-4269-88d8-ecd22f92c5b3" providerId="AD"/>
  <p188:author id="{42957B4C-2255-C2B0-E898-1BEE06DC0A55}" name="Hiroshi S" initials="HS" userId="Hiroshi S" providerId="None"/>
  <p188:author id="{86E74C69-7305-7575-364C-94ECCC2F31FB}" name="Pei, Yang Veronica" initials="YP" userId="S::YangVeronica.Pei@fda.gov::e5daf436-63b2-4c6b-a11e-f35deea9fd47" providerId="AD"/>
  <p188:author id="{8F30F8C7-11CC-ABDC-C32B-F1C078913616}" name="Fleege, Tanya" initials="FT" userId="S::tanya.fleege_astellas.com#ext#@ichportal.onmicrosoft.com::09c7bc63-2398-4d39-818c-e5696acfa01c" providerId="AD"/>
  <p188:author id="{3DCAD3C8-07A8-D604-46A3-F34EA9548430}" name="Sivashen Cunden" initials="SC" userId="S::s.cunden@ich.org::fc3ea3c3-1afe-4d4a-a734-9c1f6cacd2d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3D0"/>
    <a:srgbClr val="0000FF"/>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F6A24A-31F7-43AA-AC73-11BD53A55C38}" v="11" dt="2026-05-04T14:18:07.5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3" d="100"/>
          <a:sy n="113" d="100"/>
        </p:scale>
        <p:origin x="186"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504"/>
        <p:guide pos="200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vashen Cunden" userId="S::s.cunden@ich.org::fc3ea3c3-1afe-4d4a-a734-9c1f6cacd2dc" providerId="AD" clId="Web-{5210E68B-FA72-61A8-4BDC-6F4C63AAEDAE}"/>
    <pc:docChg chg="modSld">
      <pc:chgData name="Sivashen Cunden" userId="S::s.cunden@ich.org::fc3ea3c3-1afe-4d4a-a734-9c1f6cacd2dc" providerId="AD" clId="Web-{5210E68B-FA72-61A8-4BDC-6F4C63AAEDAE}" dt="2026-04-08T13:33:44.214" v="84" actId="20577"/>
      <pc:docMkLst>
        <pc:docMk/>
      </pc:docMkLst>
      <pc:sldChg chg="delSp modSp">
        <pc:chgData name="Sivashen Cunden" userId="S::s.cunden@ich.org::fc3ea3c3-1afe-4d4a-a734-9c1f6cacd2dc" providerId="AD" clId="Web-{5210E68B-FA72-61A8-4BDC-6F4C63AAEDAE}" dt="2026-04-08T13:24:49.591" v="3"/>
        <pc:sldMkLst>
          <pc:docMk/>
          <pc:sldMk cId="0" sldId="270"/>
        </pc:sldMkLst>
      </pc:sldChg>
      <pc:sldChg chg="modSp">
        <pc:chgData name="Sivashen Cunden" userId="S::s.cunden@ich.org::fc3ea3c3-1afe-4d4a-a734-9c1f6cacd2dc" providerId="AD" clId="Web-{5210E68B-FA72-61A8-4BDC-6F4C63AAEDAE}" dt="2026-04-08T13:31:17.696" v="5" actId="20577"/>
        <pc:sldMkLst>
          <pc:docMk/>
          <pc:sldMk cId="590539225" sldId="706"/>
        </pc:sldMkLst>
        <pc:spChg chg="mod">
          <ac:chgData name="Sivashen Cunden" userId="S::s.cunden@ich.org::fc3ea3c3-1afe-4d4a-a734-9c1f6cacd2dc" providerId="AD" clId="Web-{5210E68B-FA72-61A8-4BDC-6F4C63AAEDAE}" dt="2026-04-08T13:31:17.696" v="5" actId="20577"/>
          <ac:spMkLst>
            <pc:docMk/>
            <pc:sldMk cId="590539225" sldId="706"/>
            <ac:spMk id="5" creationId="{FD6944CD-95A1-8320-95E1-6A848BFEE9FC}"/>
          </ac:spMkLst>
        </pc:spChg>
      </pc:sldChg>
      <pc:sldChg chg="modSp">
        <pc:chgData name="Sivashen Cunden" userId="S::s.cunden@ich.org::fc3ea3c3-1afe-4d4a-a734-9c1f6cacd2dc" providerId="AD" clId="Web-{5210E68B-FA72-61A8-4BDC-6F4C63AAEDAE}" dt="2026-04-08T13:33:44.214" v="84" actId="20577"/>
        <pc:sldMkLst>
          <pc:docMk/>
          <pc:sldMk cId="1060808137" sldId="8065"/>
        </pc:sldMkLst>
        <pc:spChg chg="mod">
          <ac:chgData name="Sivashen Cunden" userId="S::s.cunden@ich.org::fc3ea3c3-1afe-4d4a-a734-9c1f6cacd2dc" providerId="AD" clId="Web-{5210E68B-FA72-61A8-4BDC-6F4C63AAEDAE}" dt="2026-04-08T13:33:44.214" v="84" actId="20577"/>
          <ac:spMkLst>
            <pc:docMk/>
            <pc:sldMk cId="1060808137" sldId="8065"/>
            <ac:spMk id="3" creationId="{8B6F42CA-0F30-C1C1-9F92-DAF52C1557CD}"/>
          </ac:spMkLst>
        </pc:spChg>
      </pc:sldChg>
      <pc:sldChg chg="modSp">
        <pc:chgData name="Sivashen Cunden" userId="S::s.cunden@ich.org::fc3ea3c3-1afe-4d4a-a734-9c1f6cacd2dc" providerId="AD" clId="Web-{5210E68B-FA72-61A8-4BDC-6F4C63AAEDAE}" dt="2026-04-08T13:31:28.290" v="6" actId="20577"/>
        <pc:sldMkLst>
          <pc:docMk/>
          <pc:sldMk cId="696068783" sldId="8066"/>
        </pc:sldMkLst>
        <pc:spChg chg="mod">
          <ac:chgData name="Sivashen Cunden" userId="S::s.cunden@ich.org::fc3ea3c3-1afe-4d4a-a734-9c1f6cacd2dc" providerId="AD" clId="Web-{5210E68B-FA72-61A8-4BDC-6F4C63AAEDAE}" dt="2026-04-08T13:31:28.290" v="6" actId="20577"/>
          <ac:spMkLst>
            <pc:docMk/>
            <pc:sldMk cId="696068783" sldId="8066"/>
            <ac:spMk id="4" creationId="{EB30C459-3D6A-391B-066F-A1B886758042}"/>
          </ac:spMkLst>
        </pc:spChg>
      </pc:sldChg>
      <pc:sldChg chg="delSp">
        <pc:chgData name="Sivashen Cunden" userId="S::s.cunden@ich.org::fc3ea3c3-1afe-4d4a-a734-9c1f6cacd2dc" providerId="AD" clId="Web-{5210E68B-FA72-61A8-4BDC-6F4C63AAEDAE}" dt="2026-04-08T13:31:06.883" v="4"/>
        <pc:sldMkLst>
          <pc:docMk/>
          <pc:sldMk cId="2884329593" sldId="8074"/>
        </pc:sldMkLst>
      </pc:sldChg>
      <pc:sldChg chg="delSp modSp">
        <pc:chgData name="Sivashen Cunden" userId="S::s.cunden@ich.org::fc3ea3c3-1afe-4d4a-a734-9c1f6cacd2dc" providerId="AD" clId="Web-{5210E68B-FA72-61A8-4BDC-6F4C63AAEDAE}" dt="2026-04-08T13:31:41.368" v="10"/>
        <pc:sldMkLst>
          <pc:docMk/>
          <pc:sldMk cId="3462691146" sldId="8077"/>
        </pc:sldMkLst>
      </pc:sldChg>
    </pc:docChg>
  </pc:docChgLst>
  <pc:docChgLst>
    <pc:chgData name="Sivashen Cunden" userId="fc3ea3c3-1afe-4d4a-a734-9c1f6cacd2dc" providerId="ADAL" clId="{0240F346-7300-4CEB-827F-FF5AF6AB7FB0}"/>
    <pc:docChg chg="custSel modSld modMainMaster">
      <pc:chgData name="Sivashen Cunden" userId="fc3ea3c3-1afe-4d4a-a734-9c1f6cacd2dc" providerId="ADAL" clId="{0240F346-7300-4CEB-827F-FF5AF6AB7FB0}" dt="2026-05-04T14:18:36.874" v="24" actId="1076"/>
      <pc:docMkLst>
        <pc:docMk/>
      </pc:docMkLst>
      <pc:sldChg chg="addSp delSp modSp mod">
        <pc:chgData name="Sivashen Cunden" userId="fc3ea3c3-1afe-4d4a-a734-9c1f6cacd2dc" providerId="ADAL" clId="{0240F346-7300-4CEB-827F-FF5AF6AB7FB0}" dt="2026-05-04T14:18:36.874" v="24" actId="1076"/>
        <pc:sldMkLst>
          <pc:docMk/>
          <pc:sldMk cId="74418196" sldId="327"/>
        </pc:sldMkLst>
        <pc:spChg chg="add mod">
          <ac:chgData name="Sivashen Cunden" userId="fc3ea3c3-1afe-4d4a-a734-9c1f6cacd2dc" providerId="ADAL" clId="{0240F346-7300-4CEB-827F-FF5AF6AB7FB0}" dt="2026-05-04T14:16:52.877" v="5" actId="1076"/>
          <ac:spMkLst>
            <pc:docMk/>
            <pc:sldMk cId="74418196" sldId="327"/>
            <ac:spMk id="3" creationId="{10174F56-5195-E97C-48DE-AEB9DB68F357}"/>
          </ac:spMkLst>
        </pc:spChg>
        <pc:spChg chg="add mod">
          <ac:chgData name="Sivashen Cunden" userId="fc3ea3c3-1afe-4d4a-a734-9c1f6cacd2dc" providerId="ADAL" clId="{0240F346-7300-4CEB-827F-FF5AF6AB7FB0}" dt="2026-05-04T14:18:36.874" v="24" actId="1076"/>
          <ac:spMkLst>
            <pc:docMk/>
            <pc:sldMk cId="74418196" sldId="327"/>
            <ac:spMk id="4" creationId="{6BA07E1F-5C0D-6A1D-0157-8F2065852906}"/>
          </ac:spMkLst>
        </pc:spChg>
        <pc:spChg chg="mod">
          <ac:chgData name="Sivashen Cunden" userId="fc3ea3c3-1afe-4d4a-a734-9c1f6cacd2dc" providerId="ADAL" clId="{0240F346-7300-4CEB-827F-FF5AF6AB7FB0}" dt="2026-05-04T14:16:47.525" v="3" actId="1076"/>
          <ac:spMkLst>
            <pc:docMk/>
            <pc:sldMk cId="74418196" sldId="327"/>
            <ac:spMk id="6" creationId="{00000000-0000-0000-0000-000000000000}"/>
          </ac:spMkLst>
        </pc:spChg>
        <pc:spChg chg="del mod">
          <ac:chgData name="Sivashen Cunden" userId="fc3ea3c3-1afe-4d4a-a734-9c1f6cacd2dc" providerId="ADAL" clId="{0240F346-7300-4CEB-827F-FF5AF6AB7FB0}" dt="2026-05-04T14:17:03.067" v="7" actId="478"/>
          <ac:spMkLst>
            <pc:docMk/>
            <pc:sldMk cId="74418196" sldId="327"/>
            <ac:spMk id="10" creationId="{00000000-0000-0000-0000-000000000000}"/>
          </ac:spMkLst>
        </pc:spChg>
        <pc:spChg chg="mod">
          <ac:chgData name="Sivashen Cunden" userId="fc3ea3c3-1afe-4d4a-a734-9c1f6cacd2dc" providerId="ADAL" clId="{0240F346-7300-4CEB-827F-FF5AF6AB7FB0}" dt="2026-05-04T14:16:42.500" v="1" actId="14100"/>
          <ac:spMkLst>
            <pc:docMk/>
            <pc:sldMk cId="74418196" sldId="327"/>
            <ac:spMk id="5124" creationId="{00000000-0000-0000-0000-000000000000}"/>
          </ac:spMkLst>
        </pc:spChg>
      </pc:sldChg>
      <pc:sldChg chg="modSp mod">
        <pc:chgData name="Sivashen Cunden" userId="fc3ea3c3-1afe-4d4a-a734-9c1f6cacd2dc" providerId="ADAL" clId="{0240F346-7300-4CEB-827F-FF5AF6AB7FB0}" dt="2026-04-23T07:32:03.770" v="0" actId="207"/>
        <pc:sldMkLst>
          <pc:docMk/>
          <pc:sldMk cId="1060808137" sldId="8065"/>
        </pc:sldMkLst>
        <pc:spChg chg="mod">
          <ac:chgData name="Sivashen Cunden" userId="fc3ea3c3-1afe-4d4a-a734-9c1f6cacd2dc" providerId="ADAL" clId="{0240F346-7300-4CEB-827F-FF5AF6AB7FB0}" dt="2026-04-23T07:32:03.770" v="0" actId="207"/>
          <ac:spMkLst>
            <pc:docMk/>
            <pc:sldMk cId="1060808137" sldId="8065"/>
            <ac:spMk id="3" creationId="{8B6F42CA-0F30-C1C1-9F92-DAF52C1557CD}"/>
          </ac:spMkLst>
        </pc:spChg>
      </pc:sldChg>
      <pc:sldMasterChg chg="addSp modSp modSldLayout">
        <pc:chgData name="Sivashen Cunden" userId="fc3ea3c3-1afe-4d4a-a734-9c1f6cacd2dc" providerId="ADAL" clId="{0240F346-7300-4CEB-827F-FF5AF6AB7FB0}" dt="2026-05-04T14:18:15.517" v="23" actId="478"/>
        <pc:sldMasterMkLst>
          <pc:docMk/>
          <pc:sldMasterMk cId="0" sldId="2147483648"/>
        </pc:sldMasterMkLst>
        <pc:spChg chg="add mod">
          <ac:chgData name="Sivashen Cunden" userId="fc3ea3c3-1afe-4d4a-a734-9c1f6cacd2dc" providerId="ADAL" clId="{0240F346-7300-4CEB-827F-FF5AF6AB7FB0}" dt="2026-05-04T14:18:07.509" v="21"/>
          <ac:spMkLst>
            <pc:docMk/>
            <pc:sldMasterMk cId="0" sldId="2147483648"/>
            <ac:spMk id="4" creationId="{F514EE94-5536-993F-A86C-227D841E6E24}"/>
          </ac:spMkLst>
        </pc:spChg>
        <pc:sldLayoutChg chg="addSp modSp">
          <pc:chgData name="Sivashen Cunden" userId="fc3ea3c3-1afe-4d4a-a734-9c1f6cacd2dc" providerId="ADAL" clId="{0240F346-7300-4CEB-827F-FF5AF6AB7FB0}" dt="2026-05-04T14:17:54.666" v="15"/>
          <pc:sldLayoutMkLst>
            <pc:docMk/>
            <pc:sldMasterMk cId="0" sldId="2147483648"/>
            <pc:sldLayoutMk cId="0" sldId="2147483762"/>
          </pc:sldLayoutMkLst>
          <pc:spChg chg="add mod">
            <ac:chgData name="Sivashen Cunden" userId="fc3ea3c3-1afe-4d4a-a734-9c1f6cacd2dc" providerId="ADAL" clId="{0240F346-7300-4CEB-827F-FF5AF6AB7FB0}" dt="2026-05-04T14:17:54.666" v="15"/>
            <ac:spMkLst>
              <pc:docMk/>
              <pc:sldMasterMk cId="0" sldId="2147483648"/>
              <pc:sldLayoutMk cId="0" sldId="2147483762"/>
              <ac:spMk id="2" creationId="{B50AFE43-A407-1610-2FAC-E1E6B5271CED}"/>
            </ac:spMkLst>
          </pc:spChg>
        </pc:sldLayoutChg>
        <pc:sldLayoutChg chg="addSp modSp">
          <pc:chgData name="Sivashen Cunden" userId="fc3ea3c3-1afe-4d4a-a734-9c1f6cacd2dc" providerId="ADAL" clId="{0240F346-7300-4CEB-827F-FF5AF6AB7FB0}" dt="2026-05-04T14:17:56.502" v="16"/>
          <pc:sldLayoutMkLst>
            <pc:docMk/>
            <pc:sldMasterMk cId="0" sldId="2147483648"/>
            <pc:sldLayoutMk cId="0" sldId="2147483763"/>
          </pc:sldLayoutMkLst>
          <pc:spChg chg="add mod">
            <ac:chgData name="Sivashen Cunden" userId="fc3ea3c3-1afe-4d4a-a734-9c1f6cacd2dc" providerId="ADAL" clId="{0240F346-7300-4CEB-827F-FF5AF6AB7FB0}" dt="2026-05-04T14:17:56.502" v="16"/>
            <ac:spMkLst>
              <pc:docMk/>
              <pc:sldMasterMk cId="0" sldId="2147483648"/>
              <pc:sldLayoutMk cId="0" sldId="2147483763"/>
              <ac:spMk id="2" creationId="{85D0293A-65BD-8FAA-3CCB-B27E86ED45B4}"/>
            </ac:spMkLst>
          </pc:spChg>
        </pc:sldLayoutChg>
        <pc:sldLayoutChg chg="addSp delSp modSp mod">
          <pc:chgData name="Sivashen Cunden" userId="fc3ea3c3-1afe-4d4a-a734-9c1f6cacd2dc" providerId="ADAL" clId="{0240F346-7300-4CEB-827F-FF5AF6AB7FB0}" dt="2026-05-04T14:18:15.517" v="23" actId="478"/>
          <pc:sldLayoutMkLst>
            <pc:docMk/>
            <pc:sldMasterMk cId="0" sldId="2147483648"/>
            <pc:sldLayoutMk cId="0" sldId="2147483770"/>
          </pc:sldLayoutMkLst>
          <pc:spChg chg="add del mod">
            <ac:chgData name="Sivashen Cunden" userId="fc3ea3c3-1afe-4d4a-a734-9c1f6cacd2dc" providerId="ADAL" clId="{0240F346-7300-4CEB-827F-FF5AF6AB7FB0}" dt="2026-05-04T14:18:15.517" v="23" actId="478"/>
            <ac:spMkLst>
              <pc:docMk/>
              <pc:sldMasterMk cId="0" sldId="2147483648"/>
              <pc:sldLayoutMk cId="0" sldId="2147483770"/>
              <ac:spMk id="2" creationId="{A81C0340-6F1B-55D0-D604-C3A48449AD44}"/>
            </ac:spMkLst>
          </pc:spChg>
        </pc:sldLayoutChg>
        <pc:sldLayoutChg chg="addSp modSp mod">
          <pc:chgData name="Sivashen Cunden" userId="fc3ea3c3-1afe-4d4a-a734-9c1f6cacd2dc" providerId="ADAL" clId="{0240F346-7300-4CEB-827F-FF5AF6AB7FB0}" dt="2026-05-04T14:17:50.753" v="14" actId="1076"/>
          <pc:sldLayoutMkLst>
            <pc:docMk/>
            <pc:sldMasterMk cId="0" sldId="2147483648"/>
            <pc:sldLayoutMk cId="0" sldId="2147483771"/>
          </pc:sldLayoutMkLst>
          <pc:spChg chg="add mod">
            <ac:chgData name="Sivashen Cunden" userId="fc3ea3c3-1afe-4d4a-a734-9c1f6cacd2dc" providerId="ADAL" clId="{0240F346-7300-4CEB-827F-FF5AF6AB7FB0}" dt="2026-05-04T14:17:50.753" v="14" actId="1076"/>
            <ac:spMkLst>
              <pc:docMk/>
              <pc:sldMasterMk cId="0" sldId="2147483648"/>
              <pc:sldLayoutMk cId="0" sldId="2147483771"/>
              <ac:spMk id="2" creationId="{ABCD22F3-7C6B-A5AC-A326-25F925D4BAD7}"/>
            </ac:spMkLst>
          </pc:spChg>
        </pc:sldLayoutChg>
        <pc:sldLayoutChg chg="addSp modSp">
          <pc:chgData name="Sivashen Cunden" userId="fc3ea3c3-1afe-4d4a-a734-9c1f6cacd2dc" providerId="ADAL" clId="{0240F346-7300-4CEB-827F-FF5AF6AB7FB0}" dt="2026-05-04T14:17:58.500" v="17"/>
          <pc:sldLayoutMkLst>
            <pc:docMk/>
            <pc:sldMasterMk cId="0" sldId="2147483648"/>
            <pc:sldLayoutMk cId="0" sldId="2147483772"/>
          </pc:sldLayoutMkLst>
          <pc:spChg chg="add mod">
            <ac:chgData name="Sivashen Cunden" userId="fc3ea3c3-1afe-4d4a-a734-9c1f6cacd2dc" providerId="ADAL" clId="{0240F346-7300-4CEB-827F-FF5AF6AB7FB0}" dt="2026-05-04T14:17:58.500" v="17"/>
            <ac:spMkLst>
              <pc:docMk/>
              <pc:sldMasterMk cId="0" sldId="2147483648"/>
              <pc:sldLayoutMk cId="0" sldId="2147483772"/>
              <ac:spMk id="3" creationId="{AF8483A0-706F-8994-5A45-3FC841EB64AC}"/>
            </ac:spMkLst>
          </pc:spChg>
        </pc:sldLayoutChg>
        <pc:sldLayoutChg chg="addSp modSp">
          <pc:chgData name="Sivashen Cunden" userId="fc3ea3c3-1afe-4d4a-a734-9c1f6cacd2dc" providerId="ADAL" clId="{0240F346-7300-4CEB-827F-FF5AF6AB7FB0}" dt="2026-05-04T14:18:01.548" v="18"/>
          <pc:sldLayoutMkLst>
            <pc:docMk/>
            <pc:sldMasterMk cId="0" sldId="2147483648"/>
            <pc:sldLayoutMk cId="179859211" sldId="2147483774"/>
          </pc:sldLayoutMkLst>
          <pc:spChg chg="add mod">
            <ac:chgData name="Sivashen Cunden" userId="fc3ea3c3-1afe-4d4a-a734-9c1f6cacd2dc" providerId="ADAL" clId="{0240F346-7300-4CEB-827F-FF5AF6AB7FB0}" dt="2026-05-04T14:18:01.548" v="18"/>
            <ac:spMkLst>
              <pc:docMk/>
              <pc:sldMasterMk cId="0" sldId="2147483648"/>
              <pc:sldLayoutMk cId="179859211" sldId="2147483774"/>
              <ac:spMk id="2" creationId="{50B9A857-45BB-CDD5-DBBA-BDC7FF6B1540}"/>
            </ac:spMkLst>
          </pc:spChg>
        </pc:sldLayoutChg>
        <pc:sldLayoutChg chg="addSp modSp">
          <pc:chgData name="Sivashen Cunden" userId="fc3ea3c3-1afe-4d4a-a734-9c1f6cacd2dc" providerId="ADAL" clId="{0240F346-7300-4CEB-827F-FF5AF6AB7FB0}" dt="2026-05-04T14:18:02.883" v="19"/>
          <pc:sldLayoutMkLst>
            <pc:docMk/>
            <pc:sldMasterMk cId="0" sldId="2147483648"/>
            <pc:sldLayoutMk cId="2237077731" sldId="2147483775"/>
          </pc:sldLayoutMkLst>
          <pc:spChg chg="add mod">
            <ac:chgData name="Sivashen Cunden" userId="fc3ea3c3-1afe-4d4a-a734-9c1f6cacd2dc" providerId="ADAL" clId="{0240F346-7300-4CEB-827F-FF5AF6AB7FB0}" dt="2026-05-04T14:18:02.883" v="19"/>
            <ac:spMkLst>
              <pc:docMk/>
              <pc:sldMasterMk cId="0" sldId="2147483648"/>
              <pc:sldLayoutMk cId="2237077731" sldId="2147483775"/>
              <ac:spMk id="8" creationId="{87B78246-E035-EF5A-59AB-C0F214E96C0E}"/>
            </ac:spMkLst>
          </pc:spChg>
        </pc:sldLayoutChg>
        <pc:sldLayoutChg chg="addSp modSp">
          <pc:chgData name="Sivashen Cunden" userId="fc3ea3c3-1afe-4d4a-a734-9c1f6cacd2dc" providerId="ADAL" clId="{0240F346-7300-4CEB-827F-FF5AF6AB7FB0}" dt="2026-05-04T14:18:04.865" v="20"/>
          <pc:sldLayoutMkLst>
            <pc:docMk/>
            <pc:sldMasterMk cId="0" sldId="2147483648"/>
            <pc:sldLayoutMk cId="848476014" sldId="2147483776"/>
          </pc:sldLayoutMkLst>
          <pc:spChg chg="add mod">
            <ac:chgData name="Sivashen Cunden" userId="fc3ea3c3-1afe-4d4a-a734-9c1f6cacd2dc" providerId="ADAL" clId="{0240F346-7300-4CEB-827F-FF5AF6AB7FB0}" dt="2026-05-04T14:18:04.865" v="20"/>
            <ac:spMkLst>
              <pc:docMk/>
              <pc:sldMasterMk cId="0" sldId="2147483648"/>
              <pc:sldLayoutMk cId="848476014" sldId="2147483776"/>
              <ac:spMk id="6" creationId="{68804B1F-57BE-7640-5834-2165B029172D}"/>
            </ac:spMkLst>
          </pc:spChg>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04E4E5-FFFB-4D2F-A976-A60F8C89F31D}" type="doc">
      <dgm:prSet loTypeId="urn:microsoft.com/office/officeart/2018/2/layout/IconVerticalSolidList" loCatId="icon" qsTypeId="urn:microsoft.com/office/officeart/2005/8/quickstyle/simple1" qsCatId="simple" csTypeId="urn:microsoft.com/office/officeart/2005/8/colors/accent0_3" csCatId="mainScheme" phldr="1"/>
      <dgm:spPr/>
      <dgm:t>
        <a:bodyPr/>
        <a:lstStyle/>
        <a:p>
          <a:endParaRPr lang="en-US"/>
        </a:p>
      </dgm:t>
    </dgm:pt>
    <dgm:pt modelId="{A90A340D-8DC5-4EF8-9948-5DD4C35ED764}">
      <dgm:prSet/>
      <dgm:spPr/>
      <dgm:t>
        <a:bodyPr/>
        <a:lstStyle/>
        <a:p>
          <a:pPr>
            <a:lnSpc>
              <a:spcPct val="100000"/>
            </a:lnSpc>
          </a:pPr>
          <a:r>
            <a:rPr lang="en-US" b="1" dirty="0"/>
            <a:t>Guideline: </a:t>
          </a:r>
          <a:r>
            <a:rPr lang="en-US" b="0" dirty="0">
              <a:latin typeface="Arial"/>
              <a:cs typeface="Arial"/>
            </a:rPr>
            <a:t>Describes the general protocol design</a:t>
          </a:r>
          <a:r>
            <a:rPr lang="en-US" b="0" dirty="0"/>
            <a:t> principles and approach used to develop Protocol Template and the Technical Specification</a:t>
          </a:r>
          <a:r>
            <a:rPr lang="en-US" b="0" dirty="0">
              <a:latin typeface="Candara"/>
              <a:cs typeface="Lucida Sans Unicode"/>
            </a:rPr>
            <a:t>.</a:t>
          </a:r>
          <a:r>
            <a:rPr lang="en-US" b="0" dirty="0"/>
            <a:t> </a:t>
          </a:r>
          <a:endParaRPr lang="en-US" dirty="0"/>
        </a:p>
      </dgm:t>
    </dgm:pt>
    <dgm:pt modelId="{F57259BE-50CF-4E9F-992F-CC790BF874F4}" type="parTrans" cxnId="{7B1F320D-2AD2-4208-8FE8-95AC165034AF}">
      <dgm:prSet/>
      <dgm:spPr/>
      <dgm:t>
        <a:bodyPr/>
        <a:lstStyle/>
        <a:p>
          <a:endParaRPr lang="en-US"/>
        </a:p>
      </dgm:t>
    </dgm:pt>
    <dgm:pt modelId="{517E56D9-03EB-4593-8284-35CC6E725AFF}" type="sibTrans" cxnId="{7B1F320D-2AD2-4208-8FE8-95AC165034AF}">
      <dgm:prSet/>
      <dgm:spPr/>
      <dgm:t>
        <a:bodyPr/>
        <a:lstStyle/>
        <a:p>
          <a:endParaRPr lang="en-US"/>
        </a:p>
      </dgm:t>
    </dgm:pt>
    <dgm:pt modelId="{54DB52CB-488E-481C-A327-0932A15AFC28}">
      <dgm:prSet/>
      <dgm:spPr/>
      <dgm:t>
        <a:bodyPr/>
        <a:lstStyle/>
        <a:p>
          <a:pPr>
            <a:lnSpc>
              <a:spcPct val="100000"/>
            </a:lnSpc>
          </a:pPr>
          <a:r>
            <a:rPr lang="en-US" b="1" dirty="0"/>
            <a:t>Protocol Template: </a:t>
          </a:r>
          <a:r>
            <a:rPr lang="en-US" b="0" dirty="0"/>
            <a:t>Presents the format and structure of the protocol, including table of content</a:t>
          </a:r>
          <a:r>
            <a:rPr lang="en-US" b="0" dirty="0">
              <a:latin typeface="Arial"/>
              <a:cs typeface="Arial"/>
            </a:rPr>
            <a:t>s, universal headings and text, and instructions for</a:t>
          </a:r>
          <a:r>
            <a:rPr lang="en-US" b="0" dirty="0"/>
            <a:t> content. </a:t>
          </a:r>
          <a:endParaRPr lang="en-US" dirty="0"/>
        </a:p>
      </dgm:t>
    </dgm:pt>
    <dgm:pt modelId="{70D87B5E-8176-4772-81D2-38BD0F290472}" type="parTrans" cxnId="{6980BFA1-BB0F-4EF5-A981-C483CEA9AEB9}">
      <dgm:prSet/>
      <dgm:spPr/>
      <dgm:t>
        <a:bodyPr/>
        <a:lstStyle/>
        <a:p>
          <a:endParaRPr lang="en-US"/>
        </a:p>
      </dgm:t>
    </dgm:pt>
    <dgm:pt modelId="{6F3AAE31-2881-4D0F-BB75-A4D40E67D38D}" type="sibTrans" cxnId="{6980BFA1-BB0F-4EF5-A981-C483CEA9AEB9}">
      <dgm:prSet/>
      <dgm:spPr/>
      <dgm:t>
        <a:bodyPr/>
        <a:lstStyle/>
        <a:p>
          <a:endParaRPr lang="en-US"/>
        </a:p>
      </dgm:t>
    </dgm:pt>
    <dgm:pt modelId="{3E4D3931-25BA-4C79-AC73-C7AAB5F9F583}">
      <dgm:prSet/>
      <dgm:spPr/>
      <dgm:t>
        <a:bodyPr/>
        <a:lstStyle/>
        <a:p>
          <a:pPr>
            <a:lnSpc>
              <a:spcPct val="100000"/>
            </a:lnSpc>
          </a:pPr>
          <a:r>
            <a:rPr lang="en-US" b="1"/>
            <a:t>Technical Specification: </a:t>
          </a:r>
          <a:r>
            <a:rPr lang="en-US" b="0"/>
            <a:t>List and describes the data elements and technical attributes (e.g., definition, conformance, cardinality) that will enable electronic exchange of protocol content.</a:t>
          </a:r>
          <a:endParaRPr lang="en-US"/>
        </a:p>
      </dgm:t>
    </dgm:pt>
    <dgm:pt modelId="{A41DA325-653E-44F8-9268-1D932C7B24B5}" type="parTrans" cxnId="{31CE4349-E1E2-4E91-80E1-A0BBBA4A5D1E}">
      <dgm:prSet/>
      <dgm:spPr/>
      <dgm:t>
        <a:bodyPr/>
        <a:lstStyle/>
        <a:p>
          <a:endParaRPr lang="en-US"/>
        </a:p>
      </dgm:t>
    </dgm:pt>
    <dgm:pt modelId="{53A9049E-907A-4B9A-9132-55068FF5C8B4}" type="sibTrans" cxnId="{31CE4349-E1E2-4E91-80E1-A0BBBA4A5D1E}">
      <dgm:prSet/>
      <dgm:spPr/>
      <dgm:t>
        <a:bodyPr/>
        <a:lstStyle/>
        <a:p>
          <a:endParaRPr lang="en-US"/>
        </a:p>
      </dgm:t>
    </dgm:pt>
    <dgm:pt modelId="{716C0DB8-10A8-4FBB-9A4D-F358D572F6BC}" type="pres">
      <dgm:prSet presAssocID="{4804E4E5-FFFB-4D2F-A976-A60F8C89F31D}" presName="root" presStyleCnt="0">
        <dgm:presLayoutVars>
          <dgm:dir/>
          <dgm:resizeHandles val="exact"/>
        </dgm:presLayoutVars>
      </dgm:prSet>
      <dgm:spPr/>
    </dgm:pt>
    <dgm:pt modelId="{51451E75-2F07-45C8-9E73-5C3D57D897B7}" type="pres">
      <dgm:prSet presAssocID="{A90A340D-8DC5-4EF8-9948-5DD4C35ED764}" presName="compNode" presStyleCnt="0"/>
      <dgm:spPr/>
    </dgm:pt>
    <dgm:pt modelId="{0FA33CE8-1194-4957-ABDD-E9B04774B410}" type="pres">
      <dgm:prSet presAssocID="{A90A340D-8DC5-4EF8-9948-5DD4C35ED764}" presName="bgRect" presStyleLbl="bgShp" presStyleIdx="0" presStyleCnt="3"/>
      <dgm:spPr/>
    </dgm:pt>
    <dgm:pt modelId="{3FF591C6-5608-458F-B3E7-8D8EFE49D000}" type="pres">
      <dgm:prSet presAssocID="{A90A340D-8DC5-4EF8-9948-5DD4C35ED764}"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resentation with Checklist"/>
        </a:ext>
      </dgm:extLst>
    </dgm:pt>
    <dgm:pt modelId="{6C7CF5B7-1F1E-445F-BB3E-73930E864FE4}" type="pres">
      <dgm:prSet presAssocID="{A90A340D-8DC5-4EF8-9948-5DD4C35ED764}" presName="spaceRect" presStyleCnt="0"/>
      <dgm:spPr/>
    </dgm:pt>
    <dgm:pt modelId="{AC93B276-AB02-42E5-8A67-4B935956E34E}" type="pres">
      <dgm:prSet presAssocID="{A90A340D-8DC5-4EF8-9948-5DD4C35ED764}" presName="parTx" presStyleLbl="revTx" presStyleIdx="0" presStyleCnt="3">
        <dgm:presLayoutVars>
          <dgm:chMax val="0"/>
          <dgm:chPref val="0"/>
        </dgm:presLayoutVars>
      </dgm:prSet>
      <dgm:spPr/>
    </dgm:pt>
    <dgm:pt modelId="{693221A9-FDFF-4511-ABD7-F27FF8578EF0}" type="pres">
      <dgm:prSet presAssocID="{517E56D9-03EB-4593-8284-35CC6E725AFF}" presName="sibTrans" presStyleCnt="0"/>
      <dgm:spPr/>
    </dgm:pt>
    <dgm:pt modelId="{70F0343C-7C95-4E36-8646-7B2ADA82D9F7}" type="pres">
      <dgm:prSet presAssocID="{54DB52CB-488E-481C-A327-0932A15AFC28}" presName="compNode" presStyleCnt="0"/>
      <dgm:spPr/>
    </dgm:pt>
    <dgm:pt modelId="{EF756F17-4A24-4F1E-A62D-8A12E8036E2B}" type="pres">
      <dgm:prSet presAssocID="{54DB52CB-488E-481C-A327-0932A15AFC28}" presName="bgRect" presStyleLbl="bgShp" presStyleIdx="1" presStyleCnt="3" custLinFactNeighborX="1845" custLinFactNeighborY="-3326"/>
      <dgm:spPr/>
    </dgm:pt>
    <dgm:pt modelId="{ACA1585A-3AA6-49B9-B989-A5716323E0EF}" type="pres">
      <dgm:prSet presAssocID="{54DB52CB-488E-481C-A327-0932A15AFC28}"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ist"/>
        </a:ext>
      </dgm:extLst>
    </dgm:pt>
    <dgm:pt modelId="{6E505859-DC45-4674-83E7-9F1EE4676C07}" type="pres">
      <dgm:prSet presAssocID="{54DB52CB-488E-481C-A327-0932A15AFC28}" presName="spaceRect" presStyleCnt="0"/>
      <dgm:spPr/>
    </dgm:pt>
    <dgm:pt modelId="{A713ACC5-3AC8-40A3-AF0B-0DD880556E02}" type="pres">
      <dgm:prSet presAssocID="{54DB52CB-488E-481C-A327-0932A15AFC28}" presName="parTx" presStyleLbl="revTx" presStyleIdx="1" presStyleCnt="3">
        <dgm:presLayoutVars>
          <dgm:chMax val="0"/>
          <dgm:chPref val="0"/>
        </dgm:presLayoutVars>
      </dgm:prSet>
      <dgm:spPr/>
    </dgm:pt>
    <dgm:pt modelId="{3FECA3ED-22BC-4469-A2FF-443A09D2186B}" type="pres">
      <dgm:prSet presAssocID="{6F3AAE31-2881-4D0F-BB75-A4D40E67D38D}" presName="sibTrans" presStyleCnt="0"/>
      <dgm:spPr/>
    </dgm:pt>
    <dgm:pt modelId="{BE68C65F-59DF-4639-A98A-5CEF278B5377}" type="pres">
      <dgm:prSet presAssocID="{3E4D3931-25BA-4C79-AC73-C7AAB5F9F583}" presName="compNode" presStyleCnt="0"/>
      <dgm:spPr/>
    </dgm:pt>
    <dgm:pt modelId="{54B042FD-DF81-420E-BAC8-CA2DE6827E96}" type="pres">
      <dgm:prSet presAssocID="{3E4D3931-25BA-4C79-AC73-C7AAB5F9F583}" presName="bgRect" presStyleLbl="bgShp" presStyleIdx="2" presStyleCnt="3"/>
      <dgm:spPr/>
    </dgm:pt>
    <dgm:pt modelId="{0538F5FA-9846-4C1A-ADA9-939053B4BFA7}" type="pres">
      <dgm:prSet presAssocID="{3E4D3931-25BA-4C79-AC73-C7AAB5F9F58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heckmark"/>
        </a:ext>
      </dgm:extLst>
    </dgm:pt>
    <dgm:pt modelId="{1976C7F0-DD1A-4DB7-A0C1-9C033B270D22}" type="pres">
      <dgm:prSet presAssocID="{3E4D3931-25BA-4C79-AC73-C7AAB5F9F583}" presName="spaceRect" presStyleCnt="0"/>
      <dgm:spPr/>
    </dgm:pt>
    <dgm:pt modelId="{EEC96194-C05F-4A85-96F2-30A7F6DDE29C}" type="pres">
      <dgm:prSet presAssocID="{3E4D3931-25BA-4C79-AC73-C7AAB5F9F583}" presName="parTx" presStyleLbl="revTx" presStyleIdx="2" presStyleCnt="3">
        <dgm:presLayoutVars>
          <dgm:chMax val="0"/>
          <dgm:chPref val="0"/>
        </dgm:presLayoutVars>
      </dgm:prSet>
      <dgm:spPr/>
    </dgm:pt>
  </dgm:ptLst>
  <dgm:cxnLst>
    <dgm:cxn modelId="{7B1F320D-2AD2-4208-8FE8-95AC165034AF}" srcId="{4804E4E5-FFFB-4D2F-A976-A60F8C89F31D}" destId="{A90A340D-8DC5-4EF8-9948-5DD4C35ED764}" srcOrd="0" destOrd="0" parTransId="{F57259BE-50CF-4E9F-992F-CC790BF874F4}" sibTransId="{517E56D9-03EB-4593-8284-35CC6E725AFF}"/>
    <dgm:cxn modelId="{ABB3F918-2E63-415A-86CC-4007A03C8F5A}" type="presOf" srcId="{4804E4E5-FFFB-4D2F-A976-A60F8C89F31D}" destId="{716C0DB8-10A8-4FBB-9A4D-F358D572F6BC}" srcOrd="0" destOrd="0" presId="urn:microsoft.com/office/officeart/2018/2/layout/IconVerticalSolidList"/>
    <dgm:cxn modelId="{F7C53C1D-0B2D-4C35-B109-42A5B551D2C3}" type="presOf" srcId="{A90A340D-8DC5-4EF8-9948-5DD4C35ED764}" destId="{AC93B276-AB02-42E5-8A67-4B935956E34E}" srcOrd="0" destOrd="0" presId="urn:microsoft.com/office/officeart/2018/2/layout/IconVerticalSolidList"/>
    <dgm:cxn modelId="{31CE4349-E1E2-4E91-80E1-A0BBBA4A5D1E}" srcId="{4804E4E5-FFFB-4D2F-A976-A60F8C89F31D}" destId="{3E4D3931-25BA-4C79-AC73-C7AAB5F9F583}" srcOrd="2" destOrd="0" parTransId="{A41DA325-653E-44F8-9268-1D932C7B24B5}" sibTransId="{53A9049E-907A-4B9A-9132-55068FF5C8B4}"/>
    <dgm:cxn modelId="{48E6F99F-BA96-4FC1-82C6-1E0C81AEE9CF}" type="presOf" srcId="{54DB52CB-488E-481C-A327-0932A15AFC28}" destId="{A713ACC5-3AC8-40A3-AF0B-0DD880556E02}" srcOrd="0" destOrd="0" presId="urn:microsoft.com/office/officeart/2018/2/layout/IconVerticalSolidList"/>
    <dgm:cxn modelId="{6980BFA1-BB0F-4EF5-A981-C483CEA9AEB9}" srcId="{4804E4E5-FFFB-4D2F-A976-A60F8C89F31D}" destId="{54DB52CB-488E-481C-A327-0932A15AFC28}" srcOrd="1" destOrd="0" parTransId="{70D87B5E-8176-4772-81D2-38BD0F290472}" sibTransId="{6F3AAE31-2881-4D0F-BB75-A4D40E67D38D}"/>
    <dgm:cxn modelId="{D288B0DB-E20F-4EAF-9500-EAB9CD66F12B}" type="presOf" srcId="{3E4D3931-25BA-4C79-AC73-C7AAB5F9F583}" destId="{EEC96194-C05F-4A85-96F2-30A7F6DDE29C}" srcOrd="0" destOrd="0" presId="urn:microsoft.com/office/officeart/2018/2/layout/IconVerticalSolidList"/>
    <dgm:cxn modelId="{8BD29749-263E-4D5D-A1DF-D2C1DB11DFC3}" type="presParOf" srcId="{716C0DB8-10A8-4FBB-9A4D-F358D572F6BC}" destId="{51451E75-2F07-45C8-9E73-5C3D57D897B7}" srcOrd="0" destOrd="0" presId="urn:microsoft.com/office/officeart/2018/2/layout/IconVerticalSolidList"/>
    <dgm:cxn modelId="{600AB583-86B3-4B57-B3D9-94C5296355B0}" type="presParOf" srcId="{51451E75-2F07-45C8-9E73-5C3D57D897B7}" destId="{0FA33CE8-1194-4957-ABDD-E9B04774B410}" srcOrd="0" destOrd="0" presId="urn:microsoft.com/office/officeart/2018/2/layout/IconVerticalSolidList"/>
    <dgm:cxn modelId="{B8DE00A9-E7CC-4FAC-A07F-495425E27D7C}" type="presParOf" srcId="{51451E75-2F07-45C8-9E73-5C3D57D897B7}" destId="{3FF591C6-5608-458F-B3E7-8D8EFE49D000}" srcOrd="1" destOrd="0" presId="urn:microsoft.com/office/officeart/2018/2/layout/IconVerticalSolidList"/>
    <dgm:cxn modelId="{54482CCA-AC7F-483C-A10D-8C7D6F1604D5}" type="presParOf" srcId="{51451E75-2F07-45C8-9E73-5C3D57D897B7}" destId="{6C7CF5B7-1F1E-445F-BB3E-73930E864FE4}" srcOrd="2" destOrd="0" presId="urn:microsoft.com/office/officeart/2018/2/layout/IconVerticalSolidList"/>
    <dgm:cxn modelId="{5A545116-7596-40FD-B723-3B246F544FE5}" type="presParOf" srcId="{51451E75-2F07-45C8-9E73-5C3D57D897B7}" destId="{AC93B276-AB02-42E5-8A67-4B935956E34E}" srcOrd="3" destOrd="0" presId="urn:microsoft.com/office/officeart/2018/2/layout/IconVerticalSolidList"/>
    <dgm:cxn modelId="{32572D3E-7080-408E-B92F-3D285532F3C4}" type="presParOf" srcId="{716C0DB8-10A8-4FBB-9A4D-F358D572F6BC}" destId="{693221A9-FDFF-4511-ABD7-F27FF8578EF0}" srcOrd="1" destOrd="0" presId="urn:microsoft.com/office/officeart/2018/2/layout/IconVerticalSolidList"/>
    <dgm:cxn modelId="{59672D45-BBB8-4355-B28A-EC5120000FC4}" type="presParOf" srcId="{716C0DB8-10A8-4FBB-9A4D-F358D572F6BC}" destId="{70F0343C-7C95-4E36-8646-7B2ADA82D9F7}" srcOrd="2" destOrd="0" presId="urn:microsoft.com/office/officeart/2018/2/layout/IconVerticalSolidList"/>
    <dgm:cxn modelId="{086B4ED6-7E1B-4C53-B4C5-AB294A95E502}" type="presParOf" srcId="{70F0343C-7C95-4E36-8646-7B2ADA82D9F7}" destId="{EF756F17-4A24-4F1E-A62D-8A12E8036E2B}" srcOrd="0" destOrd="0" presId="urn:microsoft.com/office/officeart/2018/2/layout/IconVerticalSolidList"/>
    <dgm:cxn modelId="{AEAEEEC5-3B76-410A-BE86-92D781B6E497}" type="presParOf" srcId="{70F0343C-7C95-4E36-8646-7B2ADA82D9F7}" destId="{ACA1585A-3AA6-49B9-B989-A5716323E0EF}" srcOrd="1" destOrd="0" presId="urn:microsoft.com/office/officeart/2018/2/layout/IconVerticalSolidList"/>
    <dgm:cxn modelId="{53329A97-D74F-4E42-9F30-594091DA8B26}" type="presParOf" srcId="{70F0343C-7C95-4E36-8646-7B2ADA82D9F7}" destId="{6E505859-DC45-4674-83E7-9F1EE4676C07}" srcOrd="2" destOrd="0" presId="urn:microsoft.com/office/officeart/2018/2/layout/IconVerticalSolidList"/>
    <dgm:cxn modelId="{595B0B1C-CCC9-4C9E-8417-A4B2774A2C62}" type="presParOf" srcId="{70F0343C-7C95-4E36-8646-7B2ADA82D9F7}" destId="{A713ACC5-3AC8-40A3-AF0B-0DD880556E02}" srcOrd="3" destOrd="0" presId="urn:microsoft.com/office/officeart/2018/2/layout/IconVerticalSolidList"/>
    <dgm:cxn modelId="{73EB2BBC-0D9C-407F-991C-6DCD77819352}" type="presParOf" srcId="{716C0DB8-10A8-4FBB-9A4D-F358D572F6BC}" destId="{3FECA3ED-22BC-4469-A2FF-443A09D2186B}" srcOrd="3" destOrd="0" presId="urn:microsoft.com/office/officeart/2018/2/layout/IconVerticalSolidList"/>
    <dgm:cxn modelId="{3CD57C24-3782-4D44-9437-1E84C6103DD7}" type="presParOf" srcId="{716C0DB8-10A8-4FBB-9A4D-F358D572F6BC}" destId="{BE68C65F-59DF-4639-A98A-5CEF278B5377}" srcOrd="4" destOrd="0" presId="urn:microsoft.com/office/officeart/2018/2/layout/IconVerticalSolidList"/>
    <dgm:cxn modelId="{15864884-A7DA-4D31-BEE9-03C3FEE8B851}" type="presParOf" srcId="{BE68C65F-59DF-4639-A98A-5CEF278B5377}" destId="{54B042FD-DF81-420E-BAC8-CA2DE6827E96}" srcOrd="0" destOrd="0" presId="urn:microsoft.com/office/officeart/2018/2/layout/IconVerticalSolidList"/>
    <dgm:cxn modelId="{869BF9AA-CC1C-43AA-BAF3-6F74D1865A45}" type="presParOf" srcId="{BE68C65F-59DF-4639-A98A-5CEF278B5377}" destId="{0538F5FA-9846-4C1A-ADA9-939053B4BFA7}" srcOrd="1" destOrd="0" presId="urn:microsoft.com/office/officeart/2018/2/layout/IconVerticalSolidList"/>
    <dgm:cxn modelId="{8C7C2E39-EFA8-4E86-8960-95A0C793423B}" type="presParOf" srcId="{BE68C65F-59DF-4639-A98A-5CEF278B5377}" destId="{1976C7F0-DD1A-4DB7-A0C1-9C033B270D22}" srcOrd="2" destOrd="0" presId="urn:microsoft.com/office/officeart/2018/2/layout/IconVerticalSolidList"/>
    <dgm:cxn modelId="{46A6E6D1-5994-440E-91C9-B5475D8BE80B}" type="presParOf" srcId="{BE68C65F-59DF-4639-A98A-5CEF278B5377}" destId="{EEC96194-C05F-4A85-96F2-30A7F6DDE29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A33CE8-1194-4957-ABDD-E9B04774B410}">
      <dsp:nvSpPr>
        <dsp:cNvPr id="0" name=""/>
        <dsp:cNvSpPr/>
      </dsp:nvSpPr>
      <dsp:spPr>
        <a:xfrm>
          <a:off x="0" y="601"/>
          <a:ext cx="11764608" cy="1406725"/>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F591C6-5608-458F-B3E7-8D8EFE49D000}">
      <dsp:nvSpPr>
        <dsp:cNvPr id="0" name=""/>
        <dsp:cNvSpPr/>
      </dsp:nvSpPr>
      <dsp:spPr>
        <a:xfrm>
          <a:off x="425534" y="317114"/>
          <a:ext cx="773699" cy="7736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93B276-AB02-42E5-8A67-4B935956E34E}">
      <dsp:nvSpPr>
        <dsp:cNvPr id="0" name=""/>
        <dsp:cNvSpPr/>
      </dsp:nvSpPr>
      <dsp:spPr>
        <a:xfrm>
          <a:off x="1624768" y="601"/>
          <a:ext cx="10139839" cy="1406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878" tIns="148878" rIns="148878" bIns="148878" numCol="1" spcCol="1270" anchor="ctr" anchorCtr="0">
          <a:noAutofit/>
        </a:bodyPr>
        <a:lstStyle/>
        <a:p>
          <a:pPr marL="0" lvl="0" indent="0" algn="l" defTabSz="1066800">
            <a:lnSpc>
              <a:spcPct val="100000"/>
            </a:lnSpc>
            <a:spcBef>
              <a:spcPct val="0"/>
            </a:spcBef>
            <a:spcAft>
              <a:spcPct val="35000"/>
            </a:spcAft>
            <a:buNone/>
          </a:pPr>
          <a:r>
            <a:rPr lang="en-US" sz="2400" b="1" kern="1200" dirty="0"/>
            <a:t>Guideline: </a:t>
          </a:r>
          <a:r>
            <a:rPr lang="en-US" sz="2400" b="0" kern="1200" dirty="0">
              <a:latin typeface="Arial"/>
              <a:cs typeface="Arial"/>
            </a:rPr>
            <a:t>Describes the general protocol design</a:t>
          </a:r>
          <a:r>
            <a:rPr lang="en-US" sz="2400" b="0" kern="1200" dirty="0"/>
            <a:t> principles and approach used to develop Protocol Template and the Technical Specification</a:t>
          </a:r>
          <a:r>
            <a:rPr lang="en-US" sz="2400" b="0" kern="1200" dirty="0">
              <a:latin typeface="Candara"/>
              <a:cs typeface="Lucida Sans Unicode"/>
            </a:rPr>
            <a:t>.</a:t>
          </a:r>
          <a:r>
            <a:rPr lang="en-US" sz="2400" b="0" kern="1200" dirty="0"/>
            <a:t> </a:t>
          </a:r>
          <a:endParaRPr lang="en-US" sz="2400" kern="1200" dirty="0"/>
        </a:p>
      </dsp:txBody>
      <dsp:txXfrm>
        <a:off x="1624768" y="601"/>
        <a:ext cx="10139839" cy="1406725"/>
      </dsp:txXfrm>
    </dsp:sp>
    <dsp:sp modelId="{EF756F17-4A24-4F1E-A62D-8A12E8036E2B}">
      <dsp:nvSpPr>
        <dsp:cNvPr id="0" name=""/>
        <dsp:cNvSpPr/>
      </dsp:nvSpPr>
      <dsp:spPr>
        <a:xfrm>
          <a:off x="0" y="1712220"/>
          <a:ext cx="11764608" cy="1406725"/>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A1585A-3AA6-49B9-B989-A5716323E0EF}">
      <dsp:nvSpPr>
        <dsp:cNvPr id="0" name=""/>
        <dsp:cNvSpPr/>
      </dsp:nvSpPr>
      <dsp:spPr>
        <a:xfrm>
          <a:off x="425534" y="2075521"/>
          <a:ext cx="773699" cy="7736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13ACC5-3AC8-40A3-AF0B-0DD880556E02}">
      <dsp:nvSpPr>
        <dsp:cNvPr id="0" name=""/>
        <dsp:cNvSpPr/>
      </dsp:nvSpPr>
      <dsp:spPr>
        <a:xfrm>
          <a:off x="1624768" y="1759008"/>
          <a:ext cx="10139839" cy="1406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878" tIns="148878" rIns="148878" bIns="148878" numCol="1" spcCol="1270" anchor="ctr" anchorCtr="0">
          <a:noAutofit/>
        </a:bodyPr>
        <a:lstStyle/>
        <a:p>
          <a:pPr marL="0" lvl="0" indent="0" algn="l" defTabSz="1066800">
            <a:lnSpc>
              <a:spcPct val="100000"/>
            </a:lnSpc>
            <a:spcBef>
              <a:spcPct val="0"/>
            </a:spcBef>
            <a:spcAft>
              <a:spcPct val="35000"/>
            </a:spcAft>
            <a:buNone/>
          </a:pPr>
          <a:r>
            <a:rPr lang="en-US" sz="2400" b="1" kern="1200" dirty="0"/>
            <a:t>Protocol Template: </a:t>
          </a:r>
          <a:r>
            <a:rPr lang="en-US" sz="2400" b="0" kern="1200" dirty="0"/>
            <a:t>Presents the format and structure of the protocol, including table of content</a:t>
          </a:r>
          <a:r>
            <a:rPr lang="en-US" sz="2400" b="0" kern="1200" dirty="0">
              <a:latin typeface="Arial"/>
              <a:cs typeface="Arial"/>
            </a:rPr>
            <a:t>s, universal headings and text, and instructions for</a:t>
          </a:r>
          <a:r>
            <a:rPr lang="en-US" sz="2400" b="0" kern="1200" dirty="0"/>
            <a:t> content. </a:t>
          </a:r>
          <a:endParaRPr lang="en-US" sz="2400" kern="1200" dirty="0"/>
        </a:p>
      </dsp:txBody>
      <dsp:txXfrm>
        <a:off x="1624768" y="1759008"/>
        <a:ext cx="10139839" cy="1406725"/>
      </dsp:txXfrm>
    </dsp:sp>
    <dsp:sp modelId="{54B042FD-DF81-420E-BAC8-CA2DE6827E96}">
      <dsp:nvSpPr>
        <dsp:cNvPr id="0" name=""/>
        <dsp:cNvSpPr/>
      </dsp:nvSpPr>
      <dsp:spPr>
        <a:xfrm>
          <a:off x="0" y="3517415"/>
          <a:ext cx="11764608" cy="1406725"/>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38F5FA-9846-4C1A-ADA9-939053B4BFA7}">
      <dsp:nvSpPr>
        <dsp:cNvPr id="0" name=""/>
        <dsp:cNvSpPr/>
      </dsp:nvSpPr>
      <dsp:spPr>
        <a:xfrm>
          <a:off x="425534" y="3833929"/>
          <a:ext cx="773699" cy="7736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C96194-C05F-4A85-96F2-30A7F6DDE29C}">
      <dsp:nvSpPr>
        <dsp:cNvPr id="0" name=""/>
        <dsp:cNvSpPr/>
      </dsp:nvSpPr>
      <dsp:spPr>
        <a:xfrm>
          <a:off x="1624768" y="3517415"/>
          <a:ext cx="10139839" cy="1406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878" tIns="148878" rIns="148878" bIns="148878" numCol="1" spcCol="1270" anchor="ctr" anchorCtr="0">
          <a:noAutofit/>
        </a:bodyPr>
        <a:lstStyle/>
        <a:p>
          <a:pPr marL="0" lvl="0" indent="0" algn="l" defTabSz="1066800">
            <a:lnSpc>
              <a:spcPct val="100000"/>
            </a:lnSpc>
            <a:spcBef>
              <a:spcPct val="0"/>
            </a:spcBef>
            <a:spcAft>
              <a:spcPct val="35000"/>
            </a:spcAft>
            <a:buNone/>
          </a:pPr>
          <a:r>
            <a:rPr lang="en-US" sz="2400" b="1" kern="1200"/>
            <a:t>Technical Specification: </a:t>
          </a:r>
          <a:r>
            <a:rPr lang="en-US" sz="2400" b="0" kern="1200"/>
            <a:t>List and describes the data elements and technical attributes (e.g., definition, conformance, cardinality) that will enable electronic exchange of protocol content.</a:t>
          </a:r>
          <a:endParaRPr lang="en-US" sz="2400" kern="1200"/>
        </a:p>
      </dsp:txBody>
      <dsp:txXfrm>
        <a:off x="1624768" y="3517415"/>
        <a:ext cx="10139839" cy="140672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527" cy="465165"/>
          </a:xfrm>
          <a:prstGeom prst="rect">
            <a:avLst/>
          </a:prstGeom>
        </p:spPr>
        <p:txBody>
          <a:bodyPr vert="horz" lIns="81691" tIns="40845" rIns="81691" bIns="40845" rtlCol="0"/>
          <a:lstStyle>
            <a:lvl1pPr algn="l">
              <a:defRPr sz="1000"/>
            </a:lvl1pPr>
          </a:lstStyle>
          <a:p>
            <a:pPr>
              <a:defRPr/>
            </a:pPr>
            <a:endParaRPr lang="en-US"/>
          </a:p>
        </p:txBody>
      </p:sp>
      <p:sp>
        <p:nvSpPr>
          <p:cNvPr id="3" name="Date Placeholder 2"/>
          <p:cNvSpPr>
            <a:spLocks noGrp="1"/>
          </p:cNvSpPr>
          <p:nvPr>
            <p:ph type="dt" sz="quarter" idx="1"/>
          </p:nvPr>
        </p:nvSpPr>
        <p:spPr>
          <a:xfrm>
            <a:off x="3970402" y="1"/>
            <a:ext cx="3038527" cy="465165"/>
          </a:xfrm>
          <a:prstGeom prst="rect">
            <a:avLst/>
          </a:prstGeom>
        </p:spPr>
        <p:txBody>
          <a:bodyPr vert="horz" lIns="81691" tIns="40845" rIns="81691" bIns="40845" rtlCol="0"/>
          <a:lstStyle>
            <a:lvl1pPr algn="r">
              <a:defRPr sz="1000"/>
            </a:lvl1pPr>
          </a:lstStyle>
          <a:p>
            <a:pPr>
              <a:defRPr/>
            </a:pPr>
            <a:fld id="{2447260B-E809-401B-B3AE-474F6857B9EF}" type="datetimeFigureOut">
              <a:rPr lang="en-US"/>
              <a:pPr>
                <a:defRPr/>
              </a:pPr>
              <a:t>5/4/2026</a:t>
            </a:fld>
            <a:endParaRPr lang="en-US"/>
          </a:p>
        </p:txBody>
      </p:sp>
      <p:sp>
        <p:nvSpPr>
          <p:cNvPr id="4" name="Footer Placeholder 3"/>
          <p:cNvSpPr>
            <a:spLocks noGrp="1"/>
          </p:cNvSpPr>
          <p:nvPr>
            <p:ph type="ftr" sz="quarter" idx="2"/>
          </p:nvPr>
        </p:nvSpPr>
        <p:spPr>
          <a:xfrm>
            <a:off x="0" y="8829855"/>
            <a:ext cx="3038527" cy="465165"/>
          </a:xfrm>
          <a:prstGeom prst="rect">
            <a:avLst/>
          </a:prstGeom>
        </p:spPr>
        <p:txBody>
          <a:bodyPr vert="horz" lIns="81691" tIns="40845" rIns="81691" bIns="40845" rtlCol="0" anchor="b"/>
          <a:lstStyle>
            <a:lvl1pPr algn="l">
              <a:defRPr sz="1000"/>
            </a:lvl1pPr>
          </a:lstStyle>
          <a:p>
            <a:pPr>
              <a:defRPr/>
            </a:pPr>
            <a:endParaRPr lang="en-US"/>
          </a:p>
        </p:txBody>
      </p:sp>
      <p:sp>
        <p:nvSpPr>
          <p:cNvPr id="5" name="Slide Number Placeholder 4"/>
          <p:cNvSpPr>
            <a:spLocks noGrp="1"/>
          </p:cNvSpPr>
          <p:nvPr>
            <p:ph type="sldNum" sz="quarter" idx="3"/>
          </p:nvPr>
        </p:nvSpPr>
        <p:spPr>
          <a:xfrm>
            <a:off x="3970402" y="8829855"/>
            <a:ext cx="3038527" cy="465165"/>
          </a:xfrm>
          <a:prstGeom prst="rect">
            <a:avLst/>
          </a:prstGeom>
        </p:spPr>
        <p:txBody>
          <a:bodyPr vert="horz" lIns="81691" tIns="40845" rIns="81691" bIns="40845" rtlCol="0" anchor="b"/>
          <a:lstStyle>
            <a:lvl1pPr algn="r">
              <a:defRPr sz="1000"/>
            </a:lvl1pPr>
          </a:lstStyle>
          <a:p>
            <a:pPr>
              <a:defRPr/>
            </a:pPr>
            <a:fld id="{5A13D4B8-F0D2-4176-93C7-0EA9900B45D7}" type="slidenum">
              <a:rPr lang="en-US"/>
              <a:pPr>
                <a:defRPr/>
              </a:pPr>
              <a:t>‹#›</a:t>
            </a:fld>
            <a:endParaRPr lang="en-US"/>
          </a:p>
        </p:txBody>
      </p:sp>
    </p:spTree>
    <p:extLst>
      <p:ext uri="{BB962C8B-B14F-4D97-AF65-F5344CB8AC3E}">
        <p14:creationId xmlns:p14="http://schemas.microsoft.com/office/powerpoint/2010/main" val="1913193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1"/>
          <p:cNvSpPr>
            <a:spLocks noGrp="1" noRot="1" noChangeAspect="1" noChangeArrowheads="1"/>
          </p:cNvSpPr>
          <p:nvPr>
            <p:ph type="sldImg"/>
          </p:nvPr>
        </p:nvSpPr>
        <p:spPr bwMode="auto">
          <a:xfrm>
            <a:off x="407988" y="706438"/>
            <a:ext cx="6192837" cy="3484562"/>
          </a:xfrm>
          <a:prstGeom prst="rect">
            <a:avLst/>
          </a:prstGeom>
          <a:noFill/>
          <a:ln w="9525">
            <a:noFill/>
            <a:round/>
            <a:headEnd/>
            <a:tailEnd/>
          </a:ln>
        </p:spPr>
      </p:sp>
      <p:sp>
        <p:nvSpPr>
          <p:cNvPr id="2050" name="Rectangle 2"/>
          <p:cNvSpPr>
            <a:spLocks noGrp="1" noChangeArrowheads="1"/>
          </p:cNvSpPr>
          <p:nvPr>
            <p:ph type="body"/>
          </p:nvPr>
        </p:nvSpPr>
        <p:spPr bwMode="auto">
          <a:xfrm>
            <a:off x="700746" y="4415618"/>
            <a:ext cx="5607437" cy="418234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noProof="0"/>
          </a:p>
        </p:txBody>
      </p:sp>
      <p:sp>
        <p:nvSpPr>
          <p:cNvPr id="2051" name="Rectangle 3"/>
          <p:cNvSpPr>
            <a:spLocks noGrp="1" noChangeArrowheads="1"/>
          </p:cNvSpPr>
          <p:nvPr>
            <p:ph type="hdr"/>
          </p:nvPr>
        </p:nvSpPr>
        <p:spPr bwMode="auto">
          <a:xfrm>
            <a:off x="0" y="0"/>
            <a:ext cx="3041472" cy="46378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endParaRPr lang="ru-RU"/>
          </a:p>
        </p:txBody>
      </p:sp>
      <p:sp>
        <p:nvSpPr>
          <p:cNvPr id="2052" name="Rectangle 4"/>
          <p:cNvSpPr>
            <a:spLocks noGrp="1" noChangeArrowheads="1"/>
          </p:cNvSpPr>
          <p:nvPr>
            <p:ph type="dt"/>
          </p:nvPr>
        </p:nvSpPr>
        <p:spPr bwMode="auto">
          <a:xfrm>
            <a:off x="3967457" y="0"/>
            <a:ext cx="3041472" cy="46378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endParaRPr lang="ru-RU"/>
          </a:p>
        </p:txBody>
      </p:sp>
      <p:sp>
        <p:nvSpPr>
          <p:cNvPr id="2053" name="Rectangle 5"/>
          <p:cNvSpPr>
            <a:spLocks noGrp="1" noChangeArrowheads="1"/>
          </p:cNvSpPr>
          <p:nvPr>
            <p:ph type="ftr"/>
          </p:nvPr>
        </p:nvSpPr>
        <p:spPr bwMode="auto">
          <a:xfrm>
            <a:off x="0" y="8831235"/>
            <a:ext cx="3041472" cy="463785"/>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endParaRPr lang="ru-RU"/>
          </a:p>
        </p:txBody>
      </p:sp>
      <p:sp>
        <p:nvSpPr>
          <p:cNvPr id="2054" name="Rectangle 6"/>
          <p:cNvSpPr>
            <a:spLocks noGrp="1" noChangeArrowheads="1"/>
          </p:cNvSpPr>
          <p:nvPr>
            <p:ph type="sldNum"/>
          </p:nvPr>
        </p:nvSpPr>
        <p:spPr bwMode="auto">
          <a:xfrm>
            <a:off x="3967457" y="8831235"/>
            <a:ext cx="3041472" cy="463785"/>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fld id="{D3E9CFB9-F6A3-4C83-B073-D328CD2C617A}" type="slidenum">
              <a:rPr lang="ru-RU"/>
              <a:pPr>
                <a:defRPr/>
              </a:pPr>
              <a:t>‹#›</a:t>
            </a:fld>
            <a:endParaRPr lang="ru-RU"/>
          </a:p>
        </p:txBody>
      </p:sp>
    </p:spTree>
    <p:extLst>
      <p:ext uri="{BB962C8B-B14F-4D97-AF65-F5344CB8AC3E}">
        <p14:creationId xmlns:p14="http://schemas.microsoft.com/office/powerpoint/2010/main" val="76674467"/>
      </p:ext>
    </p:extLst>
  </p:cSld>
  <p:clrMap bg1="lt1" tx1="dk1" bg2="lt2" tx2="dk2" accent1="accent1" accent2="accent2" accent3="accent3" accent4="accent4" accent5="accent5" accent6="accent6" hlink="hlink" folHlink="folHlink"/>
  <p:hf dt="0"/>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6"/>
          <p:cNvSpPr>
            <a:spLocks noGrp="1" noChangeArrowheads="1"/>
          </p:cNvSpPr>
          <p:nvPr>
            <p:ph type="sldNum" sz="quarter"/>
          </p:nvPr>
        </p:nvSpPr>
        <p:spPr>
          <a:noFill/>
        </p:spPr>
        <p:txBody>
          <a:bodyPr/>
          <a:lstStyle/>
          <a:p>
            <a:fld id="{98D1E30A-5FA3-4C7D-9DE1-BC4F3C769BF1}" type="slidenum">
              <a:rPr lang="ru-RU" smtClean="0"/>
              <a:pPr/>
              <a:t>1</a:t>
            </a:fld>
            <a:endParaRPr lang="ru-RU"/>
          </a:p>
        </p:txBody>
      </p:sp>
      <p:sp>
        <p:nvSpPr>
          <p:cNvPr id="11267" name="Rectangle 1"/>
          <p:cNvSpPr>
            <a:spLocks noGrp="1" noRot="1" noChangeAspect="1" noChangeArrowheads="1" noTextEdit="1"/>
          </p:cNvSpPr>
          <p:nvPr>
            <p:ph type="sldImg"/>
          </p:nvPr>
        </p:nvSpPr>
        <p:spPr>
          <a:xfrm>
            <a:off x="406400" y="706438"/>
            <a:ext cx="6197600" cy="3486150"/>
          </a:xfrm>
          <a:solidFill>
            <a:srgbClr val="FFFFFF"/>
          </a:solidFill>
          <a:ln>
            <a:solidFill>
              <a:srgbClr val="000000"/>
            </a:solidFill>
            <a:miter lim="800000"/>
          </a:ln>
        </p:spPr>
      </p:sp>
      <p:sp>
        <p:nvSpPr>
          <p:cNvPr id="11268" name="Rectangle 2"/>
          <p:cNvSpPr>
            <a:spLocks noGrp="1" noChangeArrowheads="1"/>
          </p:cNvSpPr>
          <p:nvPr>
            <p:ph type="body" idx="1"/>
          </p:nvPr>
        </p:nvSpPr>
        <p:spPr>
          <a:xfrm>
            <a:off x="700746" y="4415619"/>
            <a:ext cx="5608909" cy="4183724"/>
          </a:xfrm>
          <a:noFill/>
          <a:ln/>
        </p:spPr>
        <p:txBody>
          <a:bodyPr wrap="none" anchor="ctr"/>
          <a:lstStyle/>
          <a:p>
            <a:pPr eaLnBrk="1" hangingPunct="1"/>
            <a:endParaRPr lang="ru-RU"/>
          </a:p>
        </p:txBody>
      </p:sp>
    </p:spTree>
    <p:extLst>
      <p:ext uri="{BB962C8B-B14F-4D97-AF65-F5344CB8AC3E}">
        <p14:creationId xmlns:p14="http://schemas.microsoft.com/office/powerpoint/2010/main" val="3839257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706438"/>
            <a:ext cx="6192837" cy="3484562"/>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2</a:t>
            </a:fld>
            <a:endParaRPr lang="ru-RU"/>
          </a:p>
        </p:txBody>
      </p:sp>
    </p:spTree>
    <p:extLst>
      <p:ext uri="{BB962C8B-B14F-4D97-AF65-F5344CB8AC3E}">
        <p14:creationId xmlns:p14="http://schemas.microsoft.com/office/powerpoint/2010/main" val="790072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8A288-E71D-F168-ACE5-5D234BCDB1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BED931-DDC7-4E71-30F9-F2D48049C248}"/>
              </a:ext>
            </a:extLst>
          </p:cNvPr>
          <p:cNvSpPr>
            <a:spLocks noGrp="1" noRot="1" noChangeAspect="1"/>
          </p:cNvSpPr>
          <p:nvPr>
            <p:ph type="sldImg"/>
          </p:nvPr>
        </p:nvSpPr>
        <p:spPr>
          <a:xfrm>
            <a:off x="407988" y="706438"/>
            <a:ext cx="6192837" cy="3484562"/>
          </a:xfrm>
        </p:spPr>
      </p:sp>
      <p:sp>
        <p:nvSpPr>
          <p:cNvPr id="3" name="Notes Placeholder 2">
            <a:extLst>
              <a:ext uri="{FF2B5EF4-FFF2-40B4-BE49-F238E27FC236}">
                <a16:creationId xmlns:a16="http://schemas.microsoft.com/office/drawing/2014/main" id="{5A174825-D592-64F5-CDC0-382FAC376319}"/>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C1A3B661-BC5D-0A37-818B-A97635F332FB}"/>
              </a:ext>
            </a:extLst>
          </p:cNvPr>
          <p:cNvSpPr>
            <a:spLocks noGrp="1"/>
          </p:cNvSpPr>
          <p:nvPr>
            <p:ph type="hdr" idx="10"/>
          </p:nvPr>
        </p:nvSpPr>
        <p:spPr/>
        <p:txBody>
          <a:bodyPr/>
          <a:lstStyle/>
          <a:p>
            <a:pPr>
              <a:defRPr/>
            </a:pPr>
            <a:endParaRPr lang="ru-RU"/>
          </a:p>
        </p:txBody>
      </p:sp>
      <p:sp>
        <p:nvSpPr>
          <p:cNvPr id="5" name="Footer Placeholder 4">
            <a:extLst>
              <a:ext uri="{FF2B5EF4-FFF2-40B4-BE49-F238E27FC236}">
                <a16:creationId xmlns:a16="http://schemas.microsoft.com/office/drawing/2014/main" id="{E1DC14E3-0BDC-1C0C-B7E3-04A6DCBB2C7C}"/>
              </a:ext>
            </a:extLst>
          </p:cNvPr>
          <p:cNvSpPr>
            <a:spLocks noGrp="1"/>
          </p:cNvSpPr>
          <p:nvPr>
            <p:ph type="ftr" idx="11"/>
          </p:nvPr>
        </p:nvSpPr>
        <p:spPr/>
        <p:txBody>
          <a:bodyPr/>
          <a:lstStyle/>
          <a:p>
            <a:pPr>
              <a:defRPr/>
            </a:pPr>
            <a:endParaRPr lang="ru-RU"/>
          </a:p>
        </p:txBody>
      </p:sp>
      <p:sp>
        <p:nvSpPr>
          <p:cNvPr id="6" name="Slide Number Placeholder 5">
            <a:extLst>
              <a:ext uri="{FF2B5EF4-FFF2-40B4-BE49-F238E27FC236}">
                <a16:creationId xmlns:a16="http://schemas.microsoft.com/office/drawing/2014/main" id="{D45CC7B8-0632-AB7D-4486-F2115DA21562}"/>
              </a:ext>
            </a:extLst>
          </p:cNvPr>
          <p:cNvSpPr>
            <a:spLocks noGrp="1"/>
          </p:cNvSpPr>
          <p:nvPr>
            <p:ph type="sldNum" idx="12"/>
          </p:nvPr>
        </p:nvSpPr>
        <p:spPr/>
        <p:txBody>
          <a:bodyPr/>
          <a:lstStyle/>
          <a:p>
            <a:pPr>
              <a:defRPr/>
            </a:pPr>
            <a:fld id="{D3E9CFB9-F6A3-4C83-B073-D328CD2C617A}" type="slidenum">
              <a:rPr lang="ru-RU" smtClean="0"/>
              <a:pPr>
                <a:defRPr/>
              </a:pPr>
              <a:t>3</a:t>
            </a:fld>
            <a:endParaRPr lang="ru-RU"/>
          </a:p>
        </p:txBody>
      </p:sp>
    </p:spTree>
    <p:extLst>
      <p:ext uri="{BB962C8B-B14F-4D97-AF65-F5344CB8AC3E}">
        <p14:creationId xmlns:p14="http://schemas.microsoft.com/office/powerpoint/2010/main" val="883330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706438"/>
            <a:ext cx="6192837" cy="3484562"/>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5</a:t>
            </a:fld>
            <a:endParaRPr lang="ru-RU"/>
          </a:p>
        </p:txBody>
      </p:sp>
    </p:spTree>
    <p:extLst>
      <p:ext uri="{BB962C8B-B14F-4D97-AF65-F5344CB8AC3E}">
        <p14:creationId xmlns:p14="http://schemas.microsoft.com/office/powerpoint/2010/main" val="3553674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p:nvPr>
        </p:nvSpPr>
        <p:spPr/>
        <p:txBody>
          <a:bodyPr/>
          <a:lstStyle/>
          <a:p>
            <a:pPr>
              <a:defRPr/>
            </a:pPr>
            <a:endParaRPr lang="ru-RU"/>
          </a:p>
        </p:txBody>
      </p:sp>
      <p:sp>
        <p:nvSpPr>
          <p:cNvPr id="5" name="Footer Placeholder 4"/>
          <p:cNvSpPr>
            <a:spLocks noGrp="1"/>
          </p:cNvSpPr>
          <p:nvPr>
            <p:ph type="ftr"/>
          </p:nvPr>
        </p:nvSpPr>
        <p:spPr/>
        <p:txBody>
          <a:bodyPr/>
          <a:lstStyle/>
          <a:p>
            <a:pPr>
              <a:defRPr/>
            </a:pPr>
            <a:endParaRPr lang="ru-RU"/>
          </a:p>
        </p:txBody>
      </p:sp>
      <p:sp>
        <p:nvSpPr>
          <p:cNvPr id="6" name="Slide Number Placeholder 5"/>
          <p:cNvSpPr>
            <a:spLocks noGrp="1"/>
          </p:cNvSpPr>
          <p:nvPr>
            <p:ph type="sldNum"/>
          </p:nvPr>
        </p:nvSpPr>
        <p:spPr/>
        <p:txBody>
          <a:bodyPr/>
          <a:lstStyle/>
          <a:p>
            <a:pPr>
              <a:defRPr/>
            </a:pPr>
            <a:fld id="{D3E9CFB9-F6A3-4C83-B073-D328CD2C617A}" type="slidenum">
              <a:rPr lang="ru-RU" smtClean="0"/>
              <a:pPr>
                <a:defRPr/>
              </a:pPr>
              <a:t>7</a:t>
            </a:fld>
            <a:endParaRPr lang="ru-RU"/>
          </a:p>
        </p:txBody>
      </p:sp>
    </p:spTree>
    <p:extLst>
      <p:ext uri="{BB962C8B-B14F-4D97-AF65-F5344CB8AC3E}">
        <p14:creationId xmlns:p14="http://schemas.microsoft.com/office/powerpoint/2010/main" val="4079664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7EA7C-E0D8-C3B0-7EA1-6179603FBF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E362B-661A-CED5-AFDC-4AB4E3F44965}"/>
              </a:ext>
            </a:extLst>
          </p:cNvPr>
          <p:cNvSpPr>
            <a:spLocks noGrp="1" noRot="1" noChangeAspect="1"/>
          </p:cNvSpPr>
          <p:nvPr>
            <p:ph type="sldImg"/>
          </p:nvPr>
        </p:nvSpPr>
        <p:spPr>
          <a:xfrm>
            <a:off x="407988" y="706438"/>
            <a:ext cx="6192837" cy="3484562"/>
          </a:xfrm>
        </p:spPr>
      </p:sp>
      <p:sp>
        <p:nvSpPr>
          <p:cNvPr id="3" name="Notes Placeholder 2">
            <a:extLst>
              <a:ext uri="{FF2B5EF4-FFF2-40B4-BE49-F238E27FC236}">
                <a16:creationId xmlns:a16="http://schemas.microsoft.com/office/drawing/2014/main" id="{2B2F4DED-AC47-F676-CA51-F4CB2A23CBDB}"/>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40A17ADF-05E4-6819-B8DA-BA105FF22B9F}"/>
              </a:ext>
            </a:extLst>
          </p:cNvPr>
          <p:cNvSpPr>
            <a:spLocks noGrp="1"/>
          </p:cNvSpPr>
          <p:nvPr>
            <p:ph type="hdr" idx="10"/>
          </p:nvPr>
        </p:nvSpPr>
        <p:spPr/>
        <p:txBody>
          <a:bodyPr/>
          <a:lstStyle/>
          <a:p>
            <a:pPr>
              <a:defRPr/>
            </a:pPr>
            <a:endParaRPr lang="ru-RU"/>
          </a:p>
        </p:txBody>
      </p:sp>
      <p:sp>
        <p:nvSpPr>
          <p:cNvPr id="5" name="Footer Placeholder 4">
            <a:extLst>
              <a:ext uri="{FF2B5EF4-FFF2-40B4-BE49-F238E27FC236}">
                <a16:creationId xmlns:a16="http://schemas.microsoft.com/office/drawing/2014/main" id="{0B3E267D-12E4-5431-94FE-FDA42CF3AE3E}"/>
              </a:ext>
            </a:extLst>
          </p:cNvPr>
          <p:cNvSpPr>
            <a:spLocks noGrp="1"/>
          </p:cNvSpPr>
          <p:nvPr>
            <p:ph type="ftr" idx="11"/>
          </p:nvPr>
        </p:nvSpPr>
        <p:spPr/>
        <p:txBody>
          <a:bodyPr/>
          <a:lstStyle/>
          <a:p>
            <a:pPr>
              <a:defRPr/>
            </a:pPr>
            <a:endParaRPr lang="ru-RU"/>
          </a:p>
        </p:txBody>
      </p:sp>
      <p:sp>
        <p:nvSpPr>
          <p:cNvPr id="6" name="Slide Number Placeholder 5">
            <a:extLst>
              <a:ext uri="{FF2B5EF4-FFF2-40B4-BE49-F238E27FC236}">
                <a16:creationId xmlns:a16="http://schemas.microsoft.com/office/drawing/2014/main" id="{4042CCD1-8CB5-FC62-8E7B-F1D5608C4478}"/>
              </a:ext>
            </a:extLst>
          </p:cNvPr>
          <p:cNvSpPr>
            <a:spLocks noGrp="1"/>
          </p:cNvSpPr>
          <p:nvPr>
            <p:ph type="sldNum" idx="12"/>
          </p:nvPr>
        </p:nvSpPr>
        <p:spPr/>
        <p:txBody>
          <a:bodyPr/>
          <a:lstStyle/>
          <a:p>
            <a:pPr>
              <a:defRPr/>
            </a:pPr>
            <a:fld id="{D3E9CFB9-F6A3-4C83-B073-D328CD2C617A}" type="slidenum">
              <a:rPr lang="ru-RU" smtClean="0"/>
              <a:pPr>
                <a:defRPr/>
              </a:pPr>
              <a:t>16</a:t>
            </a:fld>
            <a:endParaRPr lang="ru-RU"/>
          </a:p>
        </p:txBody>
      </p:sp>
    </p:spTree>
    <p:extLst>
      <p:ext uri="{BB962C8B-B14F-4D97-AF65-F5344CB8AC3E}">
        <p14:creationId xmlns:p14="http://schemas.microsoft.com/office/powerpoint/2010/main" val="4121403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5"/>
          <p:cNvSpPr txBox="1">
            <a:spLocks noChangeArrowheads="1"/>
          </p:cNvSpPr>
          <p:nvPr userDrawn="1"/>
        </p:nvSpPr>
        <p:spPr bwMode="auto">
          <a:xfrm>
            <a:off x="9144000" y="6854826"/>
            <a:ext cx="2650067" cy="277813"/>
          </a:xfrm>
          <a:prstGeom prst="rect">
            <a:avLst/>
          </a:prstGeom>
          <a:noFill/>
          <a:ln w="9525">
            <a:noFill/>
            <a:round/>
            <a:headEnd/>
            <a:tailEnd/>
          </a:ln>
          <a:effectLst/>
        </p:spPr>
        <p:txBody>
          <a:bodyPr lIns="0" tIns="0" rIns="0" bIns="0"/>
          <a:lstStyle>
            <a:lvl1pPr>
              <a:defRPr/>
            </a:lvl1pPr>
          </a:lstStyle>
          <a:p>
            <a:pPr algn="r">
              <a:lnSpc>
                <a:spcPct val="95000"/>
              </a:lnSpc>
              <a:defRPr/>
            </a:pPr>
            <a:fld id="{AF0166B3-1AA4-43FE-8B63-94829FF3D42D}" type="slidenum">
              <a:rPr lang="ru-RU" sz="1000" smtClean="0">
                <a:solidFill>
                  <a:srgbClr val="999999"/>
                </a:solidFill>
              </a:rPr>
              <a:pPr algn="r">
                <a:lnSpc>
                  <a:spcPct val="95000"/>
                </a:lnSpc>
                <a:defRPr/>
              </a:pPr>
              <a:t>‹#›</a:t>
            </a:fld>
            <a:endParaRPr lang="ru-RU" sz="1000">
              <a:solidFill>
                <a:srgbClr val="999999"/>
              </a:solidFill>
            </a:endParaRPr>
          </a:p>
        </p:txBody>
      </p:sp>
      <p:sp>
        <p:nvSpPr>
          <p:cNvPr id="7" name="Заголовок 1"/>
          <p:cNvSpPr>
            <a:spLocks noGrp="1"/>
          </p:cNvSpPr>
          <p:nvPr>
            <p:ph type="title"/>
          </p:nvPr>
        </p:nvSpPr>
        <p:spPr>
          <a:xfrm>
            <a:off x="525736" y="1329563"/>
            <a:ext cx="11953327" cy="790575"/>
          </a:xfrm>
        </p:spPr>
        <p:txBody>
          <a:bodyPr>
            <a:normAutofit/>
          </a:bodyPr>
          <a:lstStyle>
            <a:lvl1pPr>
              <a:defRPr/>
            </a:lvl1pPr>
          </a:lstStyle>
          <a:p>
            <a:r>
              <a:rPr lang="en-GB" noProof="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6" name="Rectangle 5"/>
          <p:cNvSpPr txBox="1">
            <a:spLocks noChangeArrowheads="1"/>
          </p:cNvSpPr>
          <p:nvPr userDrawn="1"/>
        </p:nvSpPr>
        <p:spPr bwMode="auto">
          <a:xfrm>
            <a:off x="9144000" y="6854826"/>
            <a:ext cx="2650067" cy="277813"/>
          </a:xfrm>
          <a:prstGeom prst="rect">
            <a:avLst/>
          </a:prstGeom>
          <a:noFill/>
          <a:ln w="9525">
            <a:noFill/>
            <a:round/>
            <a:headEnd/>
            <a:tailEnd/>
          </a:ln>
          <a:effectLst/>
        </p:spPr>
        <p:txBody>
          <a:bodyPr lIns="0" tIns="0" rIns="0" bIns="0"/>
          <a:lstStyle>
            <a:lvl1pPr>
              <a:defRPr/>
            </a:lvl1pPr>
          </a:lstStyle>
          <a:p>
            <a:pPr algn="r">
              <a:lnSpc>
                <a:spcPct val="95000"/>
              </a:lnSpc>
              <a:defRPr/>
            </a:pPr>
            <a:fld id="{DAE92554-818E-438B-8EAE-36A0BFAEA8A0}" type="slidenum">
              <a:rPr lang="ru-RU" sz="1000" smtClean="0">
                <a:solidFill>
                  <a:srgbClr val="999999"/>
                </a:solidFill>
              </a:rPr>
              <a:pPr algn="r">
                <a:lnSpc>
                  <a:spcPct val="95000"/>
                </a:lnSpc>
                <a:defRPr/>
              </a:pPr>
              <a:t>‹#›</a:t>
            </a:fld>
            <a:endParaRPr lang="ru-RU" sz="1000">
              <a:solidFill>
                <a:srgbClr val="999999"/>
              </a:solidFill>
            </a:endParaRPr>
          </a:p>
        </p:txBody>
      </p:sp>
      <p:sp>
        <p:nvSpPr>
          <p:cNvPr id="7" name="Заголовок 1"/>
          <p:cNvSpPr>
            <a:spLocks noGrp="1"/>
          </p:cNvSpPr>
          <p:nvPr>
            <p:ph type="title"/>
          </p:nvPr>
        </p:nvSpPr>
        <p:spPr>
          <a:xfrm>
            <a:off x="525737" y="1329563"/>
            <a:ext cx="11835808" cy="790575"/>
          </a:xfrm>
        </p:spPr>
        <p:txBody>
          <a:bodyPr>
            <a:normAutofit/>
          </a:bodyPr>
          <a:lstStyle>
            <a:lvl1pPr>
              <a:defRPr sz="3200"/>
            </a:lvl1pPr>
          </a:lstStyle>
          <a:p>
            <a:r>
              <a:rPr lang="en-US"/>
              <a:t>Click to edit Master title style</a:t>
            </a:r>
            <a:endParaRPr lang="ru-RU"/>
          </a:p>
        </p:txBody>
      </p:sp>
      <p:sp>
        <p:nvSpPr>
          <p:cNvPr id="8" name="Содержимое 2"/>
          <p:cNvSpPr>
            <a:spLocks noGrp="1"/>
          </p:cNvSpPr>
          <p:nvPr>
            <p:ph idx="1"/>
          </p:nvPr>
        </p:nvSpPr>
        <p:spPr>
          <a:xfrm>
            <a:off x="525737" y="2217440"/>
            <a:ext cx="11835807" cy="4273550"/>
          </a:xfrm>
        </p:spPr>
        <p:txBody>
          <a:bodyPr>
            <a:normAutofit/>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rmal Text">
    <p:spTree>
      <p:nvGrpSpPr>
        <p:cNvPr id="1" name=""/>
        <p:cNvGrpSpPr/>
        <p:nvPr/>
      </p:nvGrpSpPr>
      <p:grpSpPr>
        <a:xfrm>
          <a:off x="0" y="0"/>
          <a:ext cx="0" cy="0"/>
          <a:chOff x="0" y="0"/>
          <a:chExt cx="0" cy="0"/>
        </a:xfrm>
      </p:grpSpPr>
      <p:sp>
        <p:nvSpPr>
          <p:cNvPr id="6" name="Rectangle 5"/>
          <p:cNvSpPr txBox="1">
            <a:spLocks noChangeArrowheads="1"/>
          </p:cNvSpPr>
          <p:nvPr userDrawn="1"/>
        </p:nvSpPr>
        <p:spPr bwMode="auto">
          <a:xfrm>
            <a:off x="9144000" y="6854826"/>
            <a:ext cx="2650067" cy="277813"/>
          </a:xfrm>
          <a:prstGeom prst="rect">
            <a:avLst/>
          </a:prstGeom>
          <a:noFill/>
          <a:ln w="9525">
            <a:noFill/>
            <a:round/>
            <a:headEnd/>
            <a:tailEnd/>
          </a:ln>
          <a:effectLst/>
        </p:spPr>
        <p:txBody>
          <a:bodyPr lIns="0" tIns="0" rIns="0" bIns="0"/>
          <a:lstStyle>
            <a:lvl1pPr>
              <a:defRPr/>
            </a:lvl1pPr>
          </a:lstStyle>
          <a:p>
            <a:pPr algn="r">
              <a:lnSpc>
                <a:spcPct val="95000"/>
              </a:lnSpc>
              <a:defRPr/>
            </a:pPr>
            <a:fld id="{88BDC811-FBB1-45B5-9F23-29515F4EC5B0}" type="slidenum">
              <a:rPr lang="ru-RU" sz="1000" smtClean="0">
                <a:solidFill>
                  <a:srgbClr val="999999"/>
                </a:solidFill>
              </a:rPr>
              <a:pPr algn="r">
                <a:lnSpc>
                  <a:spcPct val="95000"/>
                </a:lnSpc>
                <a:defRPr/>
              </a:pPr>
              <a:t>‹#›</a:t>
            </a:fld>
            <a:endParaRPr lang="ru-RU" sz="1000">
              <a:solidFill>
                <a:srgbClr val="999999"/>
              </a:solidFill>
            </a:endParaRPr>
          </a:p>
        </p:txBody>
      </p:sp>
      <p:sp>
        <p:nvSpPr>
          <p:cNvPr id="7" name="Заголовок 1"/>
          <p:cNvSpPr>
            <a:spLocks noGrp="1"/>
          </p:cNvSpPr>
          <p:nvPr>
            <p:ph type="title"/>
          </p:nvPr>
        </p:nvSpPr>
        <p:spPr>
          <a:xfrm>
            <a:off x="597745" y="1329563"/>
            <a:ext cx="11763800" cy="790575"/>
          </a:xfrm>
        </p:spPr>
        <p:txBody>
          <a:bodyPr>
            <a:normAutofit/>
          </a:bodyPr>
          <a:lstStyle>
            <a:lvl1pPr>
              <a:defRPr/>
            </a:lvl1pPr>
          </a:lstStyle>
          <a:p>
            <a:r>
              <a:rPr lang="en-US"/>
              <a:t>Click to edit Master title style</a:t>
            </a:r>
            <a:endParaRPr lang="ru-RU"/>
          </a:p>
        </p:txBody>
      </p:sp>
      <p:sp>
        <p:nvSpPr>
          <p:cNvPr id="8" name="Содержимое 2"/>
          <p:cNvSpPr>
            <a:spLocks noGrp="1"/>
          </p:cNvSpPr>
          <p:nvPr>
            <p:ph idx="1"/>
          </p:nvPr>
        </p:nvSpPr>
        <p:spPr>
          <a:xfrm>
            <a:off x="597745" y="2226136"/>
            <a:ext cx="11763800" cy="4273550"/>
          </a:xfrm>
        </p:spPr>
        <p:txBody>
          <a:bodyPr>
            <a:normAutofit/>
          </a:bodyPr>
          <a:lstStyle>
            <a:lvl1pPr marL="0" indent="0">
              <a:buNone/>
              <a:defRPr/>
            </a:lvl1pPr>
            <a:lvl2pPr>
              <a:defRPr/>
            </a:lvl2pPr>
            <a:lvl3pPr>
              <a:defRPr/>
            </a:lvl3pPr>
            <a:lvl4pPr>
              <a:defRPr/>
            </a:lvl4pPr>
            <a:lvl5pPr>
              <a:defRPr/>
            </a:lvl5pPr>
          </a:lstStyle>
          <a:p>
            <a:pPr lvl="0"/>
            <a:r>
              <a:rPr lang="en-US"/>
              <a:t>Click to edit Master text styles</a:t>
            </a:r>
          </a:p>
          <a:p>
            <a:pPr lvl="0"/>
            <a:endParaRPr lang="en-US"/>
          </a:p>
        </p:txBody>
      </p:sp>
      <p:sp>
        <p:nvSpPr>
          <p:cNvPr id="11" name="Content Placeholder 10"/>
          <p:cNvSpPr>
            <a:spLocks noGrp="1"/>
          </p:cNvSpPr>
          <p:nvPr>
            <p:ph sz="quarter" idx="13" hasCustomPrompt="1"/>
          </p:nvPr>
        </p:nvSpPr>
        <p:spPr>
          <a:xfrm>
            <a:off x="4203912" y="392937"/>
            <a:ext cx="6049433" cy="647700"/>
          </a:xfrm>
        </p:spPr>
        <p:txBody>
          <a:bodyPr anchor="ctr"/>
          <a:lstStyle>
            <a:lvl1pPr marL="0" marR="0" indent="0" algn="l" defTabSz="449263" rtl="0" eaLnBrk="0" fontAlgn="base" latinLnBrk="0" hangingPunct="0">
              <a:lnSpc>
                <a:spcPct val="100000"/>
              </a:lnSpc>
              <a:spcBef>
                <a:spcPct val="50000"/>
              </a:spcBef>
              <a:spcAft>
                <a:spcPct val="0"/>
              </a:spcAft>
              <a:buClr>
                <a:srgbClr val="0093D0"/>
              </a:buClr>
              <a:buSzPct val="120000"/>
              <a:buFontTx/>
              <a:buNone/>
              <a:tabLst/>
              <a:defRPr sz="2000" baseline="0">
                <a:latin typeface="+mj-lt"/>
              </a:defRPr>
            </a:lvl1pPr>
            <a:lvl2pPr>
              <a:defRPr sz="2000">
                <a:latin typeface="+mj-lt"/>
              </a:defRPr>
            </a:lvl2pPr>
            <a:lvl3pPr>
              <a:defRPr sz="2000">
                <a:latin typeface="+mj-lt"/>
              </a:defRPr>
            </a:lvl3pPr>
            <a:lvl4pPr>
              <a:defRPr sz="2000">
                <a:latin typeface="+mj-lt"/>
              </a:defRPr>
            </a:lvl4pPr>
            <a:lvl5pPr>
              <a:defRPr sz="2000">
                <a:latin typeface="+mj-lt"/>
              </a:defRPr>
            </a:lvl5pPr>
          </a:lstStyle>
          <a:p>
            <a:pPr marL="0" marR="0" lvl="0" indent="0" algn="l" defTabSz="449263" rtl="0" eaLnBrk="0" fontAlgn="base" latinLnBrk="0" hangingPunct="0">
              <a:lnSpc>
                <a:spcPct val="100000"/>
              </a:lnSpc>
              <a:spcBef>
                <a:spcPct val="50000"/>
              </a:spcBef>
              <a:spcAft>
                <a:spcPct val="0"/>
              </a:spcAft>
              <a:buClr>
                <a:srgbClr val="0093D0"/>
              </a:buClr>
              <a:buSzPct val="120000"/>
              <a:buFontTx/>
              <a:buNone/>
              <a:tabLst/>
              <a:defRPr/>
            </a:pPr>
            <a:r>
              <a:rPr lang="en-US"/>
              <a:t>ICH M11: </a:t>
            </a:r>
            <a:r>
              <a:rPr lang="en-US" err="1"/>
              <a:t>CeSHarP</a:t>
            </a:r>
            <a:endParaRPr lang="en-US"/>
          </a:p>
        </p:txBody>
      </p:sp>
      <p:sp>
        <p:nvSpPr>
          <p:cNvPr id="2" name="TextBox 1">
            <a:extLst>
              <a:ext uri="{FF2B5EF4-FFF2-40B4-BE49-F238E27FC236}">
                <a16:creationId xmlns:a16="http://schemas.microsoft.com/office/drawing/2014/main" id="{ABCD22F3-7C6B-A5AC-A326-25F925D4BAD7}"/>
              </a:ext>
            </a:extLst>
          </p:cNvPr>
          <p:cNvSpPr txBox="1"/>
          <p:nvPr userDrawn="1"/>
        </p:nvSpPr>
        <p:spPr>
          <a:xfrm>
            <a:off x="6040502" y="6790239"/>
            <a:ext cx="923796" cy="264047"/>
          </a:xfrm>
          <a:prstGeom prst="rect">
            <a:avLst/>
          </a:prstGeom>
          <a:noFill/>
        </p:spPr>
        <p:txBody>
          <a:bodyPr wrap="square">
            <a:spAutoFit/>
          </a:bodyPr>
          <a:lstStyle/>
          <a:p>
            <a:pPr>
              <a:defRPr/>
            </a:pP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 </a:t>
            </a:r>
            <a:r>
              <a:rPr lang="en-US" sz="1200" b="0" dirty="0">
                <a:solidFill>
                  <a:schemeClr val="bg2">
                    <a:lumMod val="75000"/>
                  </a:schemeClr>
                </a:solidFill>
                <a:latin typeface="Candara" pitchFamily="34" charset="0"/>
              </a:rPr>
              <a:t>ICH </a:t>
            </a: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2026</a:t>
            </a:r>
            <a:endParaRPr lang="ru-RU" sz="1200" b="0" dirty="0">
              <a:solidFill>
                <a:schemeClr val="bg2">
                  <a:lumMod val="75000"/>
                </a:schemeClr>
              </a:solidFill>
              <a:latin typeface="Candara"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525736" y="1325881"/>
            <a:ext cx="11454275" cy="790575"/>
          </a:xfrm>
        </p:spPr>
        <p:txBody>
          <a:bodyPr>
            <a:normAutofit/>
          </a:bodyPr>
          <a:lstStyle>
            <a:lvl1pPr algn="ctr">
              <a:defRPr/>
            </a:lvl1pPr>
          </a:lstStyle>
          <a:p>
            <a:r>
              <a:rPr lang="en-GB" noProof="0"/>
              <a:t>Click to edit Master title style</a:t>
            </a:r>
          </a:p>
        </p:txBody>
      </p:sp>
      <p:sp>
        <p:nvSpPr>
          <p:cNvPr id="5" name="Содержимое 2"/>
          <p:cNvSpPr>
            <a:spLocks noGrp="1"/>
          </p:cNvSpPr>
          <p:nvPr>
            <p:ph sz="half" idx="1"/>
          </p:nvPr>
        </p:nvSpPr>
        <p:spPr>
          <a:xfrm>
            <a:off x="525736" y="2149176"/>
            <a:ext cx="5863299" cy="4536504"/>
          </a:xfrm>
        </p:spPr>
        <p:txBody>
          <a:bodyPr>
            <a:normAutofit/>
          </a:bodyPr>
          <a:lstStyle>
            <a:lvl1pPr>
              <a:defRPr sz="25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11" name="Содержимое 2"/>
          <p:cNvSpPr>
            <a:spLocks noGrp="1"/>
          </p:cNvSpPr>
          <p:nvPr>
            <p:ph sz="half" idx="17"/>
          </p:nvPr>
        </p:nvSpPr>
        <p:spPr>
          <a:xfrm>
            <a:off x="6532863" y="2158448"/>
            <a:ext cx="5447147" cy="4536504"/>
          </a:xfrm>
        </p:spPr>
        <p:txBody>
          <a:bodyPr>
            <a:normAutofit/>
          </a:bodyPr>
          <a:lstStyle>
            <a:lvl1pPr>
              <a:defRPr sz="25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8" name="Rectangle 5"/>
          <p:cNvSpPr>
            <a:spLocks noGrp="1" noChangeArrowheads="1"/>
          </p:cNvSpPr>
          <p:nvPr>
            <p:ph type="sldNum" idx="20"/>
          </p:nvPr>
        </p:nvSpPr>
        <p:spPr>
          <a:ln/>
        </p:spPr>
        <p:txBody>
          <a:bodyPr/>
          <a:lstStyle>
            <a:lvl1pPr>
              <a:defRPr/>
            </a:lvl1pPr>
          </a:lstStyle>
          <a:p>
            <a:pPr>
              <a:defRPr/>
            </a:pPr>
            <a:fld id="{4C900FCA-1A97-4D6A-89CC-C4E3C77CACE0}" type="slidenum">
              <a:rPr lang="ru-RU"/>
              <a:pPr>
                <a:defRPr/>
              </a:pPr>
              <a:t>‹#›</a:t>
            </a:fld>
            <a:endParaRPr lang="ru-RU"/>
          </a:p>
        </p:txBody>
      </p:sp>
      <p:sp>
        <p:nvSpPr>
          <p:cNvPr id="2" name="TextBox 1">
            <a:extLst>
              <a:ext uri="{FF2B5EF4-FFF2-40B4-BE49-F238E27FC236}">
                <a16:creationId xmlns:a16="http://schemas.microsoft.com/office/drawing/2014/main" id="{B50AFE43-A407-1610-2FAC-E1E6B5271CED}"/>
              </a:ext>
            </a:extLst>
          </p:cNvPr>
          <p:cNvSpPr txBox="1"/>
          <p:nvPr userDrawn="1"/>
        </p:nvSpPr>
        <p:spPr>
          <a:xfrm>
            <a:off x="6040502" y="6790239"/>
            <a:ext cx="923796" cy="264047"/>
          </a:xfrm>
          <a:prstGeom prst="rect">
            <a:avLst/>
          </a:prstGeom>
          <a:noFill/>
        </p:spPr>
        <p:txBody>
          <a:bodyPr wrap="square">
            <a:spAutoFit/>
          </a:bodyPr>
          <a:lstStyle/>
          <a:p>
            <a:pPr>
              <a:defRPr/>
            </a:pP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 </a:t>
            </a:r>
            <a:r>
              <a:rPr lang="en-US" sz="1200" b="0" dirty="0">
                <a:solidFill>
                  <a:schemeClr val="bg2">
                    <a:lumMod val="75000"/>
                  </a:schemeClr>
                </a:solidFill>
                <a:latin typeface="Candara" pitchFamily="34" charset="0"/>
              </a:rPr>
              <a:t>ICH </a:t>
            </a: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2026</a:t>
            </a:r>
            <a:endParaRPr lang="ru-RU" sz="1200" b="0" dirty="0">
              <a:solidFill>
                <a:schemeClr val="bg2">
                  <a:lumMod val="75000"/>
                </a:schemeClr>
              </a:solidFill>
              <a:latin typeface="Candara"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raft">
    <p:spTree>
      <p:nvGrpSpPr>
        <p:cNvPr id="1" name=""/>
        <p:cNvGrpSpPr/>
        <p:nvPr/>
      </p:nvGrpSpPr>
      <p:grpSpPr>
        <a:xfrm>
          <a:off x="0" y="0"/>
          <a:ext cx="0" cy="0"/>
          <a:chOff x="0" y="0"/>
          <a:chExt cx="0" cy="0"/>
        </a:xfrm>
      </p:grpSpPr>
      <p:sp>
        <p:nvSpPr>
          <p:cNvPr id="4" name="Rectangle 5"/>
          <p:cNvSpPr>
            <a:spLocks noGrp="1" noChangeArrowheads="1"/>
          </p:cNvSpPr>
          <p:nvPr>
            <p:ph type="sldNum" idx="12"/>
          </p:nvPr>
        </p:nvSpPr>
        <p:spPr>
          <a:ln/>
        </p:spPr>
        <p:txBody>
          <a:bodyPr/>
          <a:lstStyle>
            <a:lvl1pPr>
              <a:defRPr/>
            </a:lvl1pPr>
          </a:lstStyle>
          <a:p>
            <a:pPr>
              <a:defRPr/>
            </a:pPr>
            <a:fld id="{6AD948CB-CBFC-48EC-9170-DC63649F09AB}" type="slidenum">
              <a:rPr lang="ru-RU"/>
              <a:pPr>
                <a:defRPr/>
              </a:pPr>
              <a:t>‹#›</a:t>
            </a:fld>
            <a:endParaRPr lang="ru-RU"/>
          </a:p>
        </p:txBody>
      </p:sp>
      <p:sp>
        <p:nvSpPr>
          <p:cNvPr id="2" name="TextBox 1">
            <a:extLst>
              <a:ext uri="{FF2B5EF4-FFF2-40B4-BE49-F238E27FC236}">
                <a16:creationId xmlns:a16="http://schemas.microsoft.com/office/drawing/2014/main" id="{85D0293A-65BD-8FAA-3CCB-B27E86ED45B4}"/>
              </a:ext>
            </a:extLst>
          </p:cNvPr>
          <p:cNvSpPr txBox="1"/>
          <p:nvPr userDrawn="1"/>
        </p:nvSpPr>
        <p:spPr>
          <a:xfrm>
            <a:off x="6040502" y="6790239"/>
            <a:ext cx="923796" cy="264047"/>
          </a:xfrm>
          <a:prstGeom prst="rect">
            <a:avLst/>
          </a:prstGeom>
          <a:noFill/>
        </p:spPr>
        <p:txBody>
          <a:bodyPr wrap="square">
            <a:spAutoFit/>
          </a:bodyPr>
          <a:lstStyle/>
          <a:p>
            <a:pPr>
              <a:defRPr/>
            </a:pP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 </a:t>
            </a:r>
            <a:r>
              <a:rPr lang="en-US" sz="1200" b="0" dirty="0">
                <a:solidFill>
                  <a:schemeClr val="bg2">
                    <a:lumMod val="75000"/>
                  </a:schemeClr>
                </a:solidFill>
                <a:latin typeface="Candara" pitchFamily="34" charset="0"/>
              </a:rPr>
              <a:t>ICH </a:t>
            </a: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2026</a:t>
            </a:r>
            <a:endParaRPr lang="ru-RU" sz="1200" b="0" dirty="0">
              <a:solidFill>
                <a:schemeClr val="bg2">
                  <a:lumMod val="75000"/>
                </a:schemeClr>
              </a:solidFill>
              <a:latin typeface="Candara"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pic>
        <p:nvPicPr>
          <p:cNvPr id="5" name="Рисунок 7" descr="bg_interior.jpg"/>
          <p:cNvPicPr>
            <a:picLocks noChangeAspect="1"/>
          </p:cNvPicPr>
          <p:nvPr/>
        </p:nvPicPr>
        <p:blipFill>
          <a:blip r:embed="rId2" cstate="print"/>
          <a:srcRect/>
          <a:stretch>
            <a:fillRect/>
          </a:stretch>
        </p:blipFill>
        <p:spPr bwMode="auto">
          <a:xfrm>
            <a:off x="0" y="0"/>
            <a:ext cx="13004800" cy="7315200"/>
          </a:xfrm>
          <a:prstGeom prst="rect">
            <a:avLst/>
          </a:prstGeom>
          <a:noFill/>
          <a:ln w="9525">
            <a:noFill/>
            <a:miter lim="800000"/>
            <a:headEnd/>
            <a:tailEnd/>
          </a:ln>
        </p:spPr>
      </p:pic>
      <p:sp>
        <p:nvSpPr>
          <p:cNvPr id="13" name="Заголовок 1"/>
          <p:cNvSpPr>
            <a:spLocks noGrp="1"/>
          </p:cNvSpPr>
          <p:nvPr>
            <p:ph type="title"/>
          </p:nvPr>
        </p:nvSpPr>
        <p:spPr>
          <a:xfrm>
            <a:off x="597745" y="1325883"/>
            <a:ext cx="11757240" cy="790575"/>
          </a:xfrm>
        </p:spPr>
        <p:txBody>
          <a:bodyPr>
            <a:normAutofit/>
          </a:bodyPr>
          <a:lstStyle>
            <a:lvl1pPr>
              <a:defRPr/>
            </a:lvl1pPr>
          </a:lstStyle>
          <a:p>
            <a:r>
              <a:rPr lang="en-US"/>
              <a:t>Click to edit Master title style</a:t>
            </a:r>
            <a:endParaRPr lang="ru-RU"/>
          </a:p>
        </p:txBody>
      </p:sp>
      <p:sp>
        <p:nvSpPr>
          <p:cNvPr id="14" name="Content Placeholder 6"/>
          <p:cNvSpPr>
            <a:spLocks noGrp="1"/>
          </p:cNvSpPr>
          <p:nvPr>
            <p:ph sz="quarter" idx="13"/>
          </p:nvPr>
        </p:nvSpPr>
        <p:spPr>
          <a:xfrm>
            <a:off x="597745" y="2433641"/>
            <a:ext cx="11761307" cy="2592387"/>
          </a:xfrm>
        </p:spPr>
        <p:txBody>
          <a:bodyPr>
            <a:normAutofit/>
          </a:bodyPr>
          <a:lstStyle>
            <a:lvl1pPr>
              <a:buNone/>
              <a:defRPr/>
            </a:lvl1pPr>
          </a:lstStyle>
          <a:p>
            <a:pPr lvl="0"/>
            <a:r>
              <a:rPr lang="en-US"/>
              <a:t>Click to edit Master text styles</a:t>
            </a:r>
          </a:p>
        </p:txBody>
      </p:sp>
      <p:sp>
        <p:nvSpPr>
          <p:cNvPr id="7" name="Rectangle 4"/>
          <p:cNvSpPr>
            <a:spLocks noGrp="1" noChangeArrowheads="1"/>
          </p:cNvSpPr>
          <p:nvPr>
            <p:ph type="ftr" idx="16"/>
          </p:nvPr>
        </p:nvSpPr>
        <p:spPr/>
        <p:txBody>
          <a:bodyPr/>
          <a:lstStyle>
            <a:lvl1pPr>
              <a:defRPr/>
            </a:lvl1pPr>
          </a:lstStyle>
          <a:p>
            <a:pPr>
              <a:defRPr/>
            </a:pPr>
            <a:endParaRPr lang="fr-FR"/>
          </a:p>
        </p:txBody>
      </p:sp>
      <p:sp>
        <p:nvSpPr>
          <p:cNvPr id="8" name="Rectangle 5"/>
          <p:cNvSpPr>
            <a:spLocks noGrp="1" noChangeArrowheads="1"/>
          </p:cNvSpPr>
          <p:nvPr>
            <p:ph type="sldNum" idx="17"/>
          </p:nvPr>
        </p:nvSpPr>
        <p:spPr/>
        <p:txBody>
          <a:bodyPr/>
          <a:lstStyle>
            <a:lvl1pPr>
              <a:defRPr/>
            </a:lvl1pPr>
          </a:lstStyle>
          <a:p>
            <a:pPr>
              <a:defRPr/>
            </a:pPr>
            <a:fld id="{818F2839-6C4F-458F-B92D-DF083EE553F1}" type="slidenum">
              <a:rPr lang="fr-FR" smtClean="0"/>
              <a:pPr>
                <a:defRPr/>
              </a:pPr>
              <a:t>‹#›</a:t>
            </a:fld>
            <a:endParaRPr lang="fr-FR"/>
          </a:p>
        </p:txBody>
      </p:sp>
      <p:sp>
        <p:nvSpPr>
          <p:cNvPr id="2" name="Content Placeholder 10">
            <a:extLst>
              <a:ext uri="{FF2B5EF4-FFF2-40B4-BE49-F238E27FC236}">
                <a16:creationId xmlns:a16="http://schemas.microsoft.com/office/drawing/2014/main" id="{AAF457A8-9A1F-AA65-A30E-051A9A2A9C16}"/>
              </a:ext>
            </a:extLst>
          </p:cNvPr>
          <p:cNvSpPr txBox="1">
            <a:spLocks/>
          </p:cNvSpPr>
          <p:nvPr userDrawn="1"/>
        </p:nvSpPr>
        <p:spPr>
          <a:xfrm>
            <a:off x="4203912" y="392937"/>
            <a:ext cx="6049433" cy="647700"/>
          </a:xfrm>
          <a:prstGeom prst="rect">
            <a:avLst/>
          </a:prstGeom>
        </p:spPr>
        <p:txBody>
          <a:bodyPr anchor="ctr"/>
          <a:lstStyle>
            <a:lvl1pPr marL="0" marR="0" indent="0" algn="l" defTabSz="449263" rtl="0" eaLnBrk="0" fontAlgn="base" latinLnBrk="0" hangingPunct="0">
              <a:lnSpc>
                <a:spcPct val="100000"/>
              </a:lnSpc>
              <a:spcBef>
                <a:spcPct val="50000"/>
              </a:spcBef>
              <a:spcAft>
                <a:spcPct val="0"/>
              </a:spcAft>
              <a:buClr>
                <a:srgbClr val="0093D0"/>
              </a:buClr>
              <a:buSzPct val="120000"/>
              <a:buFontTx/>
              <a:buNone/>
              <a:tabLst/>
              <a:defRPr sz="2000" b="1" baseline="0">
                <a:solidFill>
                  <a:schemeClr val="tx1"/>
                </a:solidFill>
                <a:latin typeface="+mj-lt"/>
                <a:ea typeface="+mn-ea"/>
                <a:cs typeface="+mn-cs"/>
              </a:defRPr>
            </a:lvl1pPr>
            <a:lvl2pPr marL="719138" indent="-266700" algn="l" defTabSz="449263" rtl="0" eaLnBrk="0" fontAlgn="base" hangingPunct="0">
              <a:spcBef>
                <a:spcPct val="20000"/>
              </a:spcBef>
              <a:spcAft>
                <a:spcPct val="0"/>
              </a:spcAft>
              <a:buClr>
                <a:srgbClr val="0093D0"/>
              </a:buClr>
              <a:buSzPct val="80000"/>
              <a:buChar char="o"/>
              <a:defRPr sz="2000">
                <a:solidFill>
                  <a:schemeClr val="tx1"/>
                </a:solidFill>
                <a:latin typeface="+mj-lt"/>
                <a:cs typeface="+mn-cs"/>
              </a:defRPr>
            </a:lvl2pPr>
            <a:lvl3pPr marL="1079500" indent="-180975" algn="l" defTabSz="449263" rtl="0" eaLnBrk="0" fontAlgn="base" hangingPunct="0">
              <a:spcBef>
                <a:spcPct val="10000"/>
              </a:spcBef>
              <a:spcAft>
                <a:spcPct val="0"/>
              </a:spcAft>
              <a:buClr>
                <a:srgbClr val="0093D0"/>
              </a:buClr>
              <a:buSzPct val="110000"/>
              <a:buFont typeface="Arial" charset="0"/>
              <a:buChar char="-"/>
              <a:defRPr sz="2000">
                <a:solidFill>
                  <a:schemeClr val="tx1"/>
                </a:solidFill>
                <a:latin typeface="+mj-lt"/>
                <a:cs typeface="+mn-cs"/>
              </a:defRPr>
            </a:lvl3pPr>
            <a:lvl4pPr marL="1600200" indent="-228600" algn="l" defTabSz="449263" rtl="0" eaLnBrk="0" fontAlgn="base" hangingPunct="0">
              <a:spcBef>
                <a:spcPct val="0"/>
              </a:spcBef>
              <a:spcAft>
                <a:spcPct val="0"/>
              </a:spcAft>
              <a:buClr>
                <a:srgbClr val="000000"/>
              </a:buClr>
              <a:buSzPct val="100000"/>
              <a:buChar char="•"/>
              <a:defRPr sz="2000">
                <a:solidFill>
                  <a:schemeClr val="tx1"/>
                </a:solidFill>
                <a:latin typeface="+mj-lt"/>
                <a:cs typeface="+mn-cs"/>
              </a:defRPr>
            </a:lvl4pPr>
            <a:lvl5pPr marL="2057400" indent="-228600" algn="l" defTabSz="449263" rtl="0" eaLnBrk="0" fontAlgn="base" hangingPunct="0">
              <a:spcBef>
                <a:spcPct val="0"/>
              </a:spcBef>
              <a:spcAft>
                <a:spcPct val="0"/>
              </a:spcAft>
              <a:buClr>
                <a:srgbClr val="000000"/>
              </a:buClr>
              <a:buSzPct val="100000"/>
              <a:buChar char="•"/>
              <a:defRPr sz="2000">
                <a:solidFill>
                  <a:schemeClr val="tx1"/>
                </a:solidFill>
                <a:latin typeface="+mj-lt"/>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9pPr>
          </a:lstStyle>
          <a:p>
            <a:r>
              <a:rPr lang="en-US" kern="0"/>
              <a:t>ICH M11: </a:t>
            </a:r>
            <a:r>
              <a:rPr lang="en-US" kern="0" err="1"/>
              <a:t>CeSHarP</a:t>
            </a:r>
            <a:endParaRPr lang="en-US" kern="0"/>
          </a:p>
        </p:txBody>
      </p:sp>
      <p:sp>
        <p:nvSpPr>
          <p:cNvPr id="3" name="TextBox 2">
            <a:extLst>
              <a:ext uri="{FF2B5EF4-FFF2-40B4-BE49-F238E27FC236}">
                <a16:creationId xmlns:a16="http://schemas.microsoft.com/office/drawing/2014/main" id="{AF8483A0-706F-8994-5A45-3FC841EB64AC}"/>
              </a:ext>
            </a:extLst>
          </p:cNvPr>
          <p:cNvSpPr txBox="1"/>
          <p:nvPr userDrawn="1"/>
        </p:nvSpPr>
        <p:spPr>
          <a:xfrm>
            <a:off x="6040502" y="6790239"/>
            <a:ext cx="923796" cy="264047"/>
          </a:xfrm>
          <a:prstGeom prst="rect">
            <a:avLst/>
          </a:prstGeom>
          <a:noFill/>
        </p:spPr>
        <p:txBody>
          <a:bodyPr wrap="square">
            <a:spAutoFit/>
          </a:bodyPr>
          <a:lstStyle/>
          <a:p>
            <a:pPr>
              <a:defRPr/>
            </a:pP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 </a:t>
            </a:r>
            <a:r>
              <a:rPr lang="en-US" sz="1200" b="0" dirty="0">
                <a:solidFill>
                  <a:schemeClr val="bg2">
                    <a:lumMod val="75000"/>
                  </a:schemeClr>
                </a:solidFill>
                <a:latin typeface="Candara" pitchFamily="34" charset="0"/>
              </a:rPr>
              <a:t>ICH </a:t>
            </a: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2026</a:t>
            </a:r>
            <a:endParaRPr lang="ru-RU" sz="1200" b="0" dirty="0">
              <a:solidFill>
                <a:schemeClr val="bg2">
                  <a:lumMod val="75000"/>
                </a:schemeClr>
              </a:solidFill>
              <a:latin typeface="Candara"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ullet points">
    <p:spTree>
      <p:nvGrpSpPr>
        <p:cNvPr id="1" name=""/>
        <p:cNvGrpSpPr/>
        <p:nvPr/>
      </p:nvGrpSpPr>
      <p:grpSpPr>
        <a:xfrm>
          <a:off x="0" y="0"/>
          <a:ext cx="0" cy="0"/>
          <a:chOff x="0" y="0"/>
          <a:chExt cx="0" cy="0"/>
        </a:xfrm>
      </p:grpSpPr>
      <p:sp>
        <p:nvSpPr>
          <p:cNvPr id="6" name="Rectangle 5"/>
          <p:cNvSpPr txBox="1">
            <a:spLocks noChangeArrowheads="1"/>
          </p:cNvSpPr>
          <p:nvPr userDrawn="1"/>
        </p:nvSpPr>
        <p:spPr bwMode="auto">
          <a:xfrm>
            <a:off x="9144000" y="6854826"/>
            <a:ext cx="2650067" cy="277813"/>
          </a:xfrm>
          <a:prstGeom prst="rect">
            <a:avLst/>
          </a:prstGeom>
          <a:noFill/>
          <a:ln w="9525">
            <a:noFill/>
            <a:round/>
            <a:headEnd/>
            <a:tailEnd/>
          </a:ln>
          <a:effectLst/>
        </p:spPr>
        <p:txBody>
          <a:bodyPr lIns="0" tIns="0" rIns="0" bIns="0"/>
          <a:lstStyle>
            <a:lvl1pPr>
              <a:defRPr/>
            </a:lvl1pPr>
          </a:lstStyle>
          <a:p>
            <a:pPr algn="r">
              <a:lnSpc>
                <a:spcPct val="95000"/>
              </a:lnSpc>
              <a:defRPr/>
            </a:pPr>
            <a:fld id="{DAE92554-818E-438B-8EAE-36A0BFAEA8A0}" type="slidenum">
              <a:rPr lang="ru-RU" sz="1001" smtClean="0">
                <a:solidFill>
                  <a:srgbClr val="999999"/>
                </a:solidFill>
              </a:rPr>
              <a:pPr algn="r">
                <a:lnSpc>
                  <a:spcPct val="95000"/>
                </a:lnSpc>
                <a:defRPr/>
              </a:pPr>
              <a:t>‹#›</a:t>
            </a:fld>
            <a:endParaRPr lang="ru-RU" sz="1001">
              <a:solidFill>
                <a:srgbClr val="999999"/>
              </a:solidFill>
            </a:endParaRPr>
          </a:p>
        </p:txBody>
      </p:sp>
      <p:sp>
        <p:nvSpPr>
          <p:cNvPr id="7" name="Заголовок 1"/>
          <p:cNvSpPr>
            <a:spLocks noGrp="1"/>
          </p:cNvSpPr>
          <p:nvPr>
            <p:ph type="title"/>
          </p:nvPr>
        </p:nvSpPr>
        <p:spPr>
          <a:xfrm>
            <a:off x="940011" y="1329563"/>
            <a:ext cx="11421534" cy="790575"/>
          </a:xfrm>
        </p:spPr>
        <p:txBody>
          <a:bodyPr/>
          <a:lstStyle>
            <a:lvl1pPr>
              <a:defRPr/>
            </a:lvl1pPr>
          </a:lstStyle>
          <a:p>
            <a:r>
              <a:rPr lang="en-GB" noProof="0"/>
              <a:t>Click to edit Master title style</a:t>
            </a:r>
          </a:p>
        </p:txBody>
      </p:sp>
      <p:sp>
        <p:nvSpPr>
          <p:cNvPr id="8" name="Содержимое 2"/>
          <p:cNvSpPr>
            <a:spLocks noGrp="1"/>
          </p:cNvSpPr>
          <p:nvPr>
            <p:ph idx="1" hasCustomPrompt="1"/>
          </p:nvPr>
        </p:nvSpPr>
        <p:spPr>
          <a:xfrm>
            <a:off x="933782" y="2217440"/>
            <a:ext cx="11040533" cy="4273550"/>
          </a:xfrm>
        </p:spPr>
        <p:txBody>
          <a:bodyPr/>
          <a:lstStyle>
            <a:lvl1pPr>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Content Placeholder 10"/>
          <p:cNvSpPr>
            <a:spLocks noGrp="1"/>
          </p:cNvSpPr>
          <p:nvPr>
            <p:ph sz="quarter" idx="13" hasCustomPrompt="1"/>
          </p:nvPr>
        </p:nvSpPr>
        <p:spPr>
          <a:xfrm>
            <a:off x="4203911" y="392937"/>
            <a:ext cx="6049434" cy="647700"/>
          </a:xfrm>
        </p:spPr>
        <p:txBody>
          <a:bodyPr anchor="ctr"/>
          <a:lstStyle>
            <a:lvl1pPr marL="0" indent="0">
              <a:buNone/>
              <a:defRPr sz="2000" baseline="0">
                <a:latin typeface="+mj-lt"/>
              </a:defRPr>
            </a:lvl1pPr>
            <a:lvl2pPr>
              <a:defRPr sz="2000">
                <a:latin typeface="+mj-lt"/>
              </a:defRPr>
            </a:lvl2pPr>
            <a:lvl3pPr>
              <a:defRPr sz="2000">
                <a:latin typeface="+mj-lt"/>
              </a:defRPr>
            </a:lvl3pPr>
            <a:lvl4pPr>
              <a:defRPr sz="2000">
                <a:latin typeface="+mj-lt"/>
              </a:defRPr>
            </a:lvl4pPr>
            <a:lvl5pPr>
              <a:defRPr sz="2000">
                <a:latin typeface="+mj-lt"/>
              </a:defRPr>
            </a:lvl5pPr>
          </a:lstStyle>
          <a:p>
            <a:pPr lvl="0"/>
            <a:r>
              <a:rPr lang="en-GB" noProof="0"/>
              <a:t>Click to edit Master text styles</a:t>
            </a:r>
          </a:p>
        </p:txBody>
      </p:sp>
      <p:sp>
        <p:nvSpPr>
          <p:cNvPr id="2" name="TextBox 1">
            <a:extLst>
              <a:ext uri="{FF2B5EF4-FFF2-40B4-BE49-F238E27FC236}">
                <a16:creationId xmlns:a16="http://schemas.microsoft.com/office/drawing/2014/main" id="{50B9A857-45BB-CDD5-DBBA-BDC7FF6B1540}"/>
              </a:ext>
            </a:extLst>
          </p:cNvPr>
          <p:cNvSpPr txBox="1"/>
          <p:nvPr userDrawn="1"/>
        </p:nvSpPr>
        <p:spPr>
          <a:xfrm>
            <a:off x="6040502" y="6790239"/>
            <a:ext cx="923796" cy="264047"/>
          </a:xfrm>
          <a:prstGeom prst="rect">
            <a:avLst/>
          </a:prstGeom>
          <a:noFill/>
        </p:spPr>
        <p:txBody>
          <a:bodyPr wrap="square">
            <a:spAutoFit/>
          </a:bodyPr>
          <a:lstStyle/>
          <a:p>
            <a:pPr>
              <a:defRPr/>
            </a:pP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 </a:t>
            </a:r>
            <a:r>
              <a:rPr lang="en-US" sz="1200" b="0" dirty="0">
                <a:solidFill>
                  <a:schemeClr val="bg2">
                    <a:lumMod val="75000"/>
                  </a:schemeClr>
                </a:solidFill>
                <a:latin typeface="Candara" pitchFamily="34" charset="0"/>
              </a:rPr>
              <a:t>ICH </a:t>
            </a: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2026</a:t>
            </a:r>
            <a:endParaRPr lang="ru-RU" sz="1200" b="0" dirty="0">
              <a:solidFill>
                <a:schemeClr val="bg2">
                  <a:lumMod val="75000"/>
                </a:schemeClr>
              </a:solidFill>
              <a:latin typeface="Candara" pitchFamily="34" charset="0"/>
            </a:endParaRPr>
          </a:p>
        </p:txBody>
      </p:sp>
    </p:spTree>
    <p:extLst>
      <p:ext uri="{BB962C8B-B14F-4D97-AF65-F5344CB8AC3E}">
        <p14:creationId xmlns:p14="http://schemas.microsoft.com/office/powerpoint/2010/main" val="179859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240" y="292949"/>
            <a:ext cx="10788073" cy="980439"/>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50240" y="1430568"/>
            <a:ext cx="5746045" cy="68241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dirty="0"/>
              <a:t>Click to edit Master text styles</a:t>
            </a:r>
          </a:p>
        </p:txBody>
      </p:sp>
      <p:sp>
        <p:nvSpPr>
          <p:cNvPr id="4" name="Content Placeholder 3"/>
          <p:cNvSpPr>
            <a:spLocks noGrp="1"/>
          </p:cNvSpPr>
          <p:nvPr>
            <p:ph sz="half" idx="2"/>
          </p:nvPr>
        </p:nvSpPr>
        <p:spPr>
          <a:xfrm>
            <a:off x="650240" y="2112980"/>
            <a:ext cx="5746045" cy="4214707"/>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606260" y="1430565"/>
            <a:ext cx="5748302" cy="68241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dirty="0"/>
              <a:t>Click to edit Master text styles</a:t>
            </a:r>
          </a:p>
        </p:txBody>
      </p:sp>
      <p:sp>
        <p:nvSpPr>
          <p:cNvPr id="6" name="Content Placeholder 5"/>
          <p:cNvSpPr>
            <a:spLocks noGrp="1"/>
          </p:cNvSpPr>
          <p:nvPr>
            <p:ph sz="quarter" idx="4"/>
          </p:nvPr>
        </p:nvSpPr>
        <p:spPr>
          <a:xfrm>
            <a:off x="6606260" y="2112977"/>
            <a:ext cx="5748302" cy="4214707"/>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527040" y="6810587"/>
            <a:ext cx="3034453" cy="389467"/>
          </a:xfrm>
        </p:spPr>
        <p:txBody>
          <a:bodyPr/>
          <a:lstStyle/>
          <a:p>
            <a:fld id="{A349544A-F1CD-3844-BFB3-6D230A0137DD}" type="datetimeFigureOut">
              <a:rPr lang="en-US" smtClean="0"/>
              <a:t>5/4/2026</a:t>
            </a:fld>
            <a:endParaRPr lang="en-US"/>
          </a:p>
        </p:txBody>
      </p:sp>
      <p:sp>
        <p:nvSpPr>
          <p:cNvPr id="11" name="Footer Placeholder 4"/>
          <p:cNvSpPr>
            <a:spLocks noGrp="1"/>
          </p:cNvSpPr>
          <p:nvPr>
            <p:ph type="ftr" sz="quarter" idx="11"/>
          </p:nvPr>
        </p:nvSpPr>
        <p:spPr>
          <a:xfrm>
            <a:off x="433493" y="6810587"/>
            <a:ext cx="4118187" cy="389467"/>
          </a:xfrm>
        </p:spPr>
        <p:txBody>
          <a:bodyPr/>
          <a:lstStyle/>
          <a:p>
            <a:pPr algn="l"/>
            <a:r>
              <a:rPr lang="en-US" b="1">
                <a:solidFill>
                  <a:schemeClr val="tx2">
                    <a:lumMod val="60000"/>
                    <a:lumOff val="40000"/>
                  </a:schemeClr>
                </a:solidFill>
                <a:latin typeface="Helvetica"/>
                <a:cs typeface="Helvetica"/>
              </a:rPr>
              <a:t>www.fda.gov</a:t>
            </a:r>
          </a:p>
        </p:txBody>
      </p:sp>
      <p:sp>
        <p:nvSpPr>
          <p:cNvPr id="13" name="TextBox 12"/>
          <p:cNvSpPr txBox="1"/>
          <p:nvPr userDrawn="1"/>
        </p:nvSpPr>
        <p:spPr>
          <a:xfrm>
            <a:off x="12235739" y="6837092"/>
            <a:ext cx="450764" cy="336631"/>
          </a:xfrm>
          <a:prstGeom prst="rect">
            <a:avLst/>
          </a:prstGeom>
          <a:noFill/>
        </p:spPr>
        <p:txBody>
          <a:bodyPr wrap="none" rtlCol="0">
            <a:spAutoFit/>
          </a:bodyPr>
          <a:lstStyle/>
          <a:p>
            <a:pPr algn="r"/>
            <a:fld id="{42D067E6-6582-4AD4-8521-F7089C370E58}" type="slidenum">
              <a:rPr lang="en-US" sz="1707" smtClean="0">
                <a:solidFill>
                  <a:schemeClr val="tx2">
                    <a:lumMod val="60000"/>
                    <a:lumOff val="40000"/>
                  </a:schemeClr>
                </a:solidFill>
                <a:latin typeface="Helvetica"/>
                <a:cs typeface="Helvetica"/>
              </a:rPr>
              <a:t>‹#›</a:t>
            </a:fld>
            <a:endParaRPr lang="en-US" sz="1707">
              <a:solidFill>
                <a:schemeClr val="tx2">
                  <a:lumMod val="60000"/>
                  <a:lumOff val="40000"/>
                </a:schemeClr>
              </a:solidFill>
              <a:latin typeface="Helvetica"/>
              <a:cs typeface="Helvetica"/>
            </a:endParaRPr>
          </a:p>
        </p:txBody>
      </p:sp>
      <p:sp>
        <p:nvSpPr>
          <p:cNvPr id="8" name="TextBox 7">
            <a:extLst>
              <a:ext uri="{FF2B5EF4-FFF2-40B4-BE49-F238E27FC236}">
                <a16:creationId xmlns:a16="http://schemas.microsoft.com/office/drawing/2014/main" id="{87B78246-E035-EF5A-59AB-C0F214E96C0E}"/>
              </a:ext>
            </a:extLst>
          </p:cNvPr>
          <p:cNvSpPr txBox="1"/>
          <p:nvPr userDrawn="1"/>
        </p:nvSpPr>
        <p:spPr>
          <a:xfrm>
            <a:off x="6040502" y="6790239"/>
            <a:ext cx="923796" cy="264047"/>
          </a:xfrm>
          <a:prstGeom prst="rect">
            <a:avLst/>
          </a:prstGeom>
          <a:noFill/>
        </p:spPr>
        <p:txBody>
          <a:bodyPr wrap="square">
            <a:spAutoFit/>
          </a:bodyPr>
          <a:lstStyle/>
          <a:p>
            <a:pPr>
              <a:defRPr/>
            </a:pP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 </a:t>
            </a:r>
            <a:r>
              <a:rPr lang="en-US" sz="1200" b="0" dirty="0">
                <a:solidFill>
                  <a:schemeClr val="bg2">
                    <a:lumMod val="75000"/>
                  </a:schemeClr>
                </a:solidFill>
                <a:latin typeface="Candara" pitchFamily="34" charset="0"/>
              </a:rPr>
              <a:t>ICH </a:t>
            </a: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2026</a:t>
            </a:r>
            <a:endParaRPr lang="ru-RU" sz="1200" b="0" dirty="0">
              <a:solidFill>
                <a:schemeClr val="bg2">
                  <a:lumMod val="75000"/>
                </a:schemeClr>
              </a:solidFill>
              <a:latin typeface="Candara" pitchFamily="34" charset="0"/>
            </a:endParaRPr>
          </a:p>
        </p:txBody>
      </p:sp>
    </p:spTree>
    <p:extLst>
      <p:ext uri="{BB962C8B-B14F-4D97-AF65-F5344CB8AC3E}">
        <p14:creationId xmlns:p14="http://schemas.microsoft.com/office/powerpoint/2010/main" val="223707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1483" y="237643"/>
            <a:ext cx="11097031" cy="987755"/>
          </a:xfrm>
        </p:spPr>
        <p:txBody>
          <a:bodyPr/>
          <a:lstStyle/>
          <a:p>
            <a:r>
              <a:rPr lang="en-US" dirty="0"/>
              <a:t>Click to edit Master title style</a:t>
            </a:r>
          </a:p>
        </p:txBody>
      </p:sp>
      <p:sp>
        <p:nvSpPr>
          <p:cNvPr id="3" name="Content Placeholder 2"/>
          <p:cNvSpPr>
            <a:spLocks noGrp="1"/>
          </p:cNvSpPr>
          <p:nvPr>
            <p:ph idx="1"/>
          </p:nvPr>
        </p:nvSpPr>
        <p:spPr>
          <a:xfrm>
            <a:off x="460589" y="1457277"/>
            <a:ext cx="12101835" cy="52582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229014" y="6800427"/>
            <a:ext cx="3034453" cy="389467"/>
          </a:xfrm>
        </p:spPr>
        <p:txBody>
          <a:bodyPr/>
          <a:lstStyle>
            <a:lvl1pPr algn="ctr">
              <a:defRPr/>
            </a:lvl1pPr>
          </a:lstStyle>
          <a:p>
            <a:fld id="{A349544A-F1CD-3844-BFB3-6D230A0137DD}" type="datetimeFigureOut">
              <a:rPr lang="en-US" smtClean="0"/>
              <a:pPr/>
              <a:t>5/4/2026</a:t>
            </a:fld>
            <a:endParaRPr lang="en-US"/>
          </a:p>
        </p:txBody>
      </p:sp>
      <p:sp>
        <p:nvSpPr>
          <p:cNvPr id="5" name="Footer Placeholder 4"/>
          <p:cNvSpPr>
            <a:spLocks noGrp="1"/>
          </p:cNvSpPr>
          <p:nvPr>
            <p:ph type="ftr" sz="quarter" idx="11"/>
          </p:nvPr>
        </p:nvSpPr>
        <p:spPr>
          <a:xfrm>
            <a:off x="352213" y="6810587"/>
            <a:ext cx="4118187" cy="389467"/>
          </a:xfrm>
        </p:spPr>
        <p:txBody>
          <a:bodyPr/>
          <a:lstStyle/>
          <a:p>
            <a:pPr algn="l"/>
            <a:r>
              <a:rPr lang="en-US" b="1">
                <a:solidFill>
                  <a:schemeClr val="tx2">
                    <a:lumMod val="60000"/>
                    <a:lumOff val="40000"/>
                  </a:schemeClr>
                </a:solidFill>
                <a:latin typeface="Helvetica"/>
                <a:cs typeface="Helvetica"/>
              </a:rPr>
              <a:t>www.fda.gov</a:t>
            </a:r>
          </a:p>
        </p:txBody>
      </p:sp>
      <p:sp>
        <p:nvSpPr>
          <p:cNvPr id="9" name="TextBox 8"/>
          <p:cNvSpPr txBox="1"/>
          <p:nvPr userDrawn="1"/>
        </p:nvSpPr>
        <p:spPr>
          <a:xfrm>
            <a:off x="12235739" y="6837092"/>
            <a:ext cx="450764" cy="336631"/>
          </a:xfrm>
          <a:prstGeom prst="rect">
            <a:avLst/>
          </a:prstGeom>
          <a:noFill/>
        </p:spPr>
        <p:txBody>
          <a:bodyPr wrap="none" rtlCol="0">
            <a:spAutoFit/>
          </a:bodyPr>
          <a:lstStyle/>
          <a:p>
            <a:pPr algn="r"/>
            <a:fld id="{42D067E6-6582-4AD4-8521-F7089C370E58}" type="slidenum">
              <a:rPr lang="en-US" sz="1707" smtClean="0">
                <a:solidFill>
                  <a:schemeClr val="tx2">
                    <a:lumMod val="60000"/>
                    <a:lumOff val="40000"/>
                  </a:schemeClr>
                </a:solidFill>
                <a:latin typeface="Helvetica"/>
                <a:cs typeface="Helvetica"/>
              </a:rPr>
              <a:t>‹#›</a:t>
            </a:fld>
            <a:endParaRPr lang="en-US" sz="1707">
              <a:solidFill>
                <a:schemeClr val="tx2">
                  <a:lumMod val="60000"/>
                  <a:lumOff val="40000"/>
                </a:schemeClr>
              </a:solidFill>
              <a:latin typeface="Helvetica"/>
              <a:cs typeface="Helvetica"/>
            </a:endParaRPr>
          </a:p>
        </p:txBody>
      </p:sp>
      <p:sp>
        <p:nvSpPr>
          <p:cNvPr id="6" name="TextBox 5">
            <a:extLst>
              <a:ext uri="{FF2B5EF4-FFF2-40B4-BE49-F238E27FC236}">
                <a16:creationId xmlns:a16="http://schemas.microsoft.com/office/drawing/2014/main" id="{68804B1F-57BE-7640-5834-2165B029172D}"/>
              </a:ext>
            </a:extLst>
          </p:cNvPr>
          <p:cNvSpPr txBox="1"/>
          <p:nvPr userDrawn="1"/>
        </p:nvSpPr>
        <p:spPr>
          <a:xfrm>
            <a:off x="6040502" y="6790239"/>
            <a:ext cx="923796" cy="264047"/>
          </a:xfrm>
          <a:prstGeom prst="rect">
            <a:avLst/>
          </a:prstGeom>
          <a:noFill/>
        </p:spPr>
        <p:txBody>
          <a:bodyPr wrap="square">
            <a:spAutoFit/>
          </a:bodyPr>
          <a:lstStyle/>
          <a:p>
            <a:pPr>
              <a:defRPr/>
            </a:pP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 </a:t>
            </a:r>
            <a:r>
              <a:rPr lang="en-US" sz="1200" b="0" dirty="0">
                <a:solidFill>
                  <a:schemeClr val="bg2">
                    <a:lumMod val="75000"/>
                  </a:schemeClr>
                </a:solidFill>
                <a:latin typeface="Candara" pitchFamily="34" charset="0"/>
              </a:rPr>
              <a:t>ICH </a:t>
            </a: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2026</a:t>
            </a:r>
            <a:endParaRPr lang="ru-RU" sz="1200" b="0" dirty="0">
              <a:solidFill>
                <a:schemeClr val="bg2">
                  <a:lumMod val="75000"/>
                </a:schemeClr>
              </a:solidFill>
              <a:latin typeface="Candara" pitchFamily="34" charset="0"/>
            </a:endParaRPr>
          </a:p>
        </p:txBody>
      </p:sp>
    </p:spTree>
    <p:extLst>
      <p:ext uri="{BB962C8B-B14F-4D97-AF65-F5344CB8AC3E}">
        <p14:creationId xmlns:p14="http://schemas.microsoft.com/office/powerpoint/2010/main" val="848476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933451" y="1354139"/>
            <a:ext cx="11421533" cy="790575"/>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a:t>Outline</a:t>
            </a:r>
          </a:p>
        </p:txBody>
      </p:sp>
      <p:sp>
        <p:nvSpPr>
          <p:cNvPr id="1027" name="Rectangle 2"/>
          <p:cNvSpPr>
            <a:spLocks noGrp="1" noChangeArrowheads="1"/>
          </p:cNvSpPr>
          <p:nvPr>
            <p:ph type="body" idx="1"/>
          </p:nvPr>
        </p:nvSpPr>
        <p:spPr bwMode="auto">
          <a:xfrm>
            <a:off x="933451" y="2263775"/>
            <a:ext cx="11040533" cy="4273550"/>
          </a:xfrm>
          <a:prstGeom prst="rect">
            <a:avLst/>
          </a:prstGeom>
          <a:noFill/>
          <a:ln w="9525">
            <a:noFill/>
            <a:round/>
            <a:headEnd/>
            <a:tailEnd/>
          </a:ln>
        </p:spPr>
        <p:txBody>
          <a:bodyPr vert="horz" wrap="square" lIns="0" tIns="28224"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732368" y="6858001"/>
            <a:ext cx="3026833" cy="2587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defRPr sz="1000">
                <a:solidFill>
                  <a:srgbClr val="999999"/>
                </a:solidFill>
              </a:defRPr>
            </a:lvl1pPr>
          </a:lstStyle>
          <a:p>
            <a:pPr>
              <a:defRPr/>
            </a:pPr>
            <a:endParaRPr lang="ru-RU"/>
          </a:p>
        </p:txBody>
      </p:sp>
      <p:sp>
        <p:nvSpPr>
          <p:cNvPr id="3" name="Rectangle 4"/>
          <p:cNvSpPr>
            <a:spLocks noGrp="1" noChangeArrowheads="1"/>
          </p:cNvSpPr>
          <p:nvPr>
            <p:ph type="ftr"/>
          </p:nvPr>
        </p:nvSpPr>
        <p:spPr bwMode="auto">
          <a:xfrm>
            <a:off x="4447118" y="6878639"/>
            <a:ext cx="4119033" cy="28733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lnSpc>
                <a:spcPct val="95000"/>
              </a:lnSpc>
              <a:defRPr sz="1400">
                <a:solidFill>
                  <a:srgbClr val="FFFFFF"/>
                </a:solidFill>
                <a:latin typeface="Times New Roman" pitchFamily="18" charset="0"/>
              </a:defRPr>
            </a:lvl1pPr>
          </a:lstStyle>
          <a:p>
            <a:pPr>
              <a:defRPr/>
            </a:pPr>
            <a:endParaRPr lang="ru-RU"/>
          </a:p>
        </p:txBody>
      </p:sp>
      <p:sp>
        <p:nvSpPr>
          <p:cNvPr id="1029" name="Rectangle 5"/>
          <p:cNvSpPr>
            <a:spLocks noGrp="1" noChangeArrowheads="1"/>
          </p:cNvSpPr>
          <p:nvPr>
            <p:ph type="sldNum"/>
          </p:nvPr>
        </p:nvSpPr>
        <p:spPr bwMode="auto">
          <a:xfrm>
            <a:off x="9144000" y="6858001"/>
            <a:ext cx="2650067" cy="2778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defRPr sz="1000">
                <a:solidFill>
                  <a:srgbClr val="999999"/>
                </a:solidFill>
              </a:defRPr>
            </a:lvl1pPr>
          </a:lstStyle>
          <a:p>
            <a:pPr>
              <a:defRPr/>
            </a:pPr>
            <a:fld id="{94EB04C6-8F79-4FA6-896D-4C9B21465D04}" type="slidenum">
              <a:rPr lang="ru-RU"/>
              <a:pPr>
                <a:defRPr/>
              </a:pPr>
              <a:t>‹#›</a:t>
            </a:fld>
            <a:endParaRPr lang="ru-RU"/>
          </a:p>
        </p:txBody>
      </p:sp>
      <p:pic>
        <p:nvPicPr>
          <p:cNvPr id="1031" name="Рисунок 7" descr="bg_interior.jpg"/>
          <p:cNvPicPr>
            <a:picLocks noChangeAspect="1"/>
          </p:cNvPicPr>
          <p:nvPr userDrawn="1"/>
        </p:nvPicPr>
        <p:blipFill>
          <a:blip r:embed="rId11" cstate="print"/>
          <a:srcRect/>
          <a:stretch>
            <a:fillRect/>
          </a:stretch>
        </p:blipFill>
        <p:spPr bwMode="auto">
          <a:xfrm>
            <a:off x="25513" y="0"/>
            <a:ext cx="13004800" cy="7315200"/>
          </a:xfrm>
          <a:prstGeom prst="rect">
            <a:avLst/>
          </a:prstGeom>
          <a:noFill/>
          <a:ln w="9525">
            <a:noFill/>
            <a:miter lim="800000"/>
            <a:headEnd/>
            <a:tailEnd/>
          </a:ln>
        </p:spPr>
      </p:pic>
      <p:sp>
        <p:nvSpPr>
          <p:cNvPr id="5" name="Content Placeholder 10">
            <a:extLst>
              <a:ext uri="{FF2B5EF4-FFF2-40B4-BE49-F238E27FC236}">
                <a16:creationId xmlns:a16="http://schemas.microsoft.com/office/drawing/2014/main" id="{C9E799A5-D807-A6DD-3FAA-BDEA344835FC}"/>
              </a:ext>
            </a:extLst>
          </p:cNvPr>
          <p:cNvSpPr txBox="1">
            <a:spLocks/>
          </p:cNvSpPr>
          <p:nvPr userDrawn="1"/>
        </p:nvSpPr>
        <p:spPr>
          <a:xfrm>
            <a:off x="4203912" y="392937"/>
            <a:ext cx="6049433" cy="647700"/>
          </a:xfrm>
          <a:prstGeom prst="rect">
            <a:avLst/>
          </a:prstGeom>
        </p:spPr>
        <p:txBody>
          <a:bodyPr anchor="ctr"/>
          <a:lstStyle>
            <a:lvl1pPr marL="0" marR="0" indent="0" algn="l" defTabSz="449263" rtl="0" eaLnBrk="0" fontAlgn="base" latinLnBrk="0" hangingPunct="0">
              <a:lnSpc>
                <a:spcPct val="100000"/>
              </a:lnSpc>
              <a:spcBef>
                <a:spcPct val="50000"/>
              </a:spcBef>
              <a:spcAft>
                <a:spcPct val="0"/>
              </a:spcAft>
              <a:buClr>
                <a:srgbClr val="0093D0"/>
              </a:buClr>
              <a:buSzPct val="120000"/>
              <a:buFontTx/>
              <a:buNone/>
              <a:tabLst/>
              <a:defRPr sz="2000" b="1" baseline="0">
                <a:solidFill>
                  <a:schemeClr val="tx1"/>
                </a:solidFill>
                <a:latin typeface="+mj-lt"/>
                <a:ea typeface="+mn-ea"/>
                <a:cs typeface="+mn-cs"/>
              </a:defRPr>
            </a:lvl1pPr>
            <a:lvl2pPr marL="719138" indent="-266700" algn="l" defTabSz="449263" rtl="0" eaLnBrk="0" fontAlgn="base" hangingPunct="0">
              <a:spcBef>
                <a:spcPct val="20000"/>
              </a:spcBef>
              <a:spcAft>
                <a:spcPct val="0"/>
              </a:spcAft>
              <a:buClr>
                <a:srgbClr val="0093D0"/>
              </a:buClr>
              <a:buSzPct val="80000"/>
              <a:buChar char="o"/>
              <a:defRPr sz="2000">
                <a:solidFill>
                  <a:schemeClr val="tx1"/>
                </a:solidFill>
                <a:latin typeface="+mj-lt"/>
                <a:cs typeface="+mn-cs"/>
              </a:defRPr>
            </a:lvl2pPr>
            <a:lvl3pPr marL="1079500" indent="-180975" algn="l" defTabSz="449263" rtl="0" eaLnBrk="0" fontAlgn="base" hangingPunct="0">
              <a:spcBef>
                <a:spcPct val="10000"/>
              </a:spcBef>
              <a:spcAft>
                <a:spcPct val="0"/>
              </a:spcAft>
              <a:buClr>
                <a:srgbClr val="0093D0"/>
              </a:buClr>
              <a:buSzPct val="110000"/>
              <a:buFont typeface="Arial" charset="0"/>
              <a:buChar char="-"/>
              <a:defRPr sz="2000">
                <a:solidFill>
                  <a:schemeClr val="tx1"/>
                </a:solidFill>
                <a:latin typeface="+mj-lt"/>
                <a:cs typeface="+mn-cs"/>
              </a:defRPr>
            </a:lvl3pPr>
            <a:lvl4pPr marL="1600200" indent="-228600" algn="l" defTabSz="449263" rtl="0" eaLnBrk="0" fontAlgn="base" hangingPunct="0">
              <a:spcBef>
                <a:spcPct val="0"/>
              </a:spcBef>
              <a:spcAft>
                <a:spcPct val="0"/>
              </a:spcAft>
              <a:buClr>
                <a:srgbClr val="000000"/>
              </a:buClr>
              <a:buSzPct val="100000"/>
              <a:buChar char="•"/>
              <a:defRPr sz="2000">
                <a:solidFill>
                  <a:schemeClr val="tx1"/>
                </a:solidFill>
                <a:latin typeface="+mj-lt"/>
                <a:cs typeface="+mn-cs"/>
              </a:defRPr>
            </a:lvl4pPr>
            <a:lvl5pPr marL="2057400" indent="-228600" algn="l" defTabSz="449263" rtl="0" eaLnBrk="0" fontAlgn="base" hangingPunct="0">
              <a:spcBef>
                <a:spcPct val="0"/>
              </a:spcBef>
              <a:spcAft>
                <a:spcPct val="0"/>
              </a:spcAft>
              <a:buClr>
                <a:srgbClr val="000000"/>
              </a:buClr>
              <a:buSzPct val="100000"/>
              <a:buChar char="•"/>
              <a:defRPr sz="2000">
                <a:solidFill>
                  <a:schemeClr val="tx1"/>
                </a:solidFill>
                <a:latin typeface="+mj-lt"/>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9pPr>
          </a:lstStyle>
          <a:p>
            <a:r>
              <a:rPr lang="en-US" kern="0"/>
              <a:t>ICH M11: </a:t>
            </a:r>
            <a:r>
              <a:rPr lang="en-US" kern="0" err="1"/>
              <a:t>CeSHarP</a:t>
            </a:r>
            <a:endParaRPr lang="en-US" kern="0"/>
          </a:p>
        </p:txBody>
      </p:sp>
      <p:sp>
        <p:nvSpPr>
          <p:cNvPr id="4" name="TextBox 3">
            <a:extLst>
              <a:ext uri="{FF2B5EF4-FFF2-40B4-BE49-F238E27FC236}">
                <a16:creationId xmlns:a16="http://schemas.microsoft.com/office/drawing/2014/main" id="{F514EE94-5536-993F-A86C-227D841E6E24}"/>
              </a:ext>
            </a:extLst>
          </p:cNvPr>
          <p:cNvSpPr txBox="1"/>
          <p:nvPr userDrawn="1"/>
        </p:nvSpPr>
        <p:spPr>
          <a:xfrm>
            <a:off x="6040502" y="6790239"/>
            <a:ext cx="923796" cy="264047"/>
          </a:xfrm>
          <a:prstGeom prst="rect">
            <a:avLst/>
          </a:prstGeom>
          <a:noFill/>
        </p:spPr>
        <p:txBody>
          <a:bodyPr wrap="square">
            <a:spAutoFit/>
          </a:bodyPr>
          <a:lstStyle/>
          <a:p>
            <a:pPr>
              <a:defRPr/>
            </a:pP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 </a:t>
            </a:r>
            <a:r>
              <a:rPr lang="en-US" sz="1200" b="0" dirty="0">
                <a:solidFill>
                  <a:schemeClr val="bg2">
                    <a:lumMod val="75000"/>
                  </a:schemeClr>
                </a:solidFill>
                <a:latin typeface="Candara" pitchFamily="34" charset="0"/>
              </a:rPr>
              <a:t>ICH </a:t>
            </a: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2026</a:t>
            </a:r>
            <a:endParaRPr lang="ru-RU" sz="1200" b="0" dirty="0">
              <a:solidFill>
                <a:schemeClr val="bg2">
                  <a:lumMod val="75000"/>
                </a:schemeClr>
              </a:solidFill>
              <a:latin typeface="Candara" pitchFamily="34" charset="0"/>
            </a:endParaRP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62" r:id="rId4"/>
    <p:sldLayoutId id="2147483763" r:id="rId5"/>
    <p:sldLayoutId id="2147483772" r:id="rId6"/>
    <p:sldLayoutId id="2147483774" r:id="rId7"/>
    <p:sldLayoutId id="2147483775" r:id="rId8"/>
    <p:sldLayoutId id="2147483776" r:id="rId9"/>
  </p:sldLayoutIdLst>
  <p:hf hdr="0" ftr="0" dt="0"/>
  <p:txStyles>
    <p:titleStyle>
      <a:lvl1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2pPr>
      <a:lvl3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3pPr>
      <a:lvl4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4pPr>
      <a:lvl5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9pPr>
    </p:titleStyle>
    <p:bodyStyle>
      <a:lvl1pPr marL="273050" indent="-273050" algn="l" defTabSz="449263" rtl="0" eaLnBrk="0" fontAlgn="base" hangingPunct="0">
        <a:spcBef>
          <a:spcPct val="50000"/>
        </a:spcBef>
        <a:spcAft>
          <a:spcPct val="0"/>
        </a:spcAft>
        <a:buClr>
          <a:srgbClr val="0093D0"/>
        </a:buClr>
        <a:buSzPct val="120000"/>
        <a:buChar char="•"/>
        <a:defRPr sz="2500" b="1">
          <a:solidFill>
            <a:schemeClr val="tx1"/>
          </a:solidFill>
          <a:latin typeface="+mn-lt"/>
          <a:ea typeface="+mn-ea"/>
          <a:cs typeface="+mn-cs"/>
        </a:defRPr>
      </a:lvl1pPr>
      <a:lvl2pPr marL="719138" indent="-266700" algn="l" defTabSz="449263" rtl="0" eaLnBrk="0" fontAlgn="base" hangingPunct="0">
        <a:spcBef>
          <a:spcPct val="20000"/>
        </a:spcBef>
        <a:spcAft>
          <a:spcPct val="0"/>
        </a:spcAft>
        <a:buClr>
          <a:srgbClr val="0093D0"/>
        </a:buClr>
        <a:buSzPct val="80000"/>
        <a:buChar char="o"/>
        <a:defRPr sz="2300">
          <a:solidFill>
            <a:schemeClr val="tx1"/>
          </a:solidFill>
          <a:latin typeface="+mn-lt"/>
          <a:cs typeface="+mn-cs"/>
        </a:defRPr>
      </a:lvl2pPr>
      <a:lvl3pPr marL="1079500" indent="-180975" algn="l" defTabSz="449263" rtl="0" eaLnBrk="0" fontAlgn="base" hangingPunct="0">
        <a:spcBef>
          <a:spcPct val="10000"/>
        </a:spcBef>
        <a:spcAft>
          <a:spcPct val="0"/>
        </a:spcAft>
        <a:buClr>
          <a:srgbClr val="0093D0"/>
        </a:buClr>
        <a:buSzPct val="110000"/>
        <a:buFont typeface="Arial" charset="0"/>
        <a:buChar char="-"/>
        <a:defRPr sz="2000">
          <a:solidFill>
            <a:schemeClr val="tx1"/>
          </a:solidFill>
          <a:latin typeface="+mn-lt"/>
          <a:cs typeface="+mn-cs"/>
        </a:defRPr>
      </a:lvl3pPr>
      <a:lvl4pPr marL="1600200" indent="-228600" algn="l" defTabSz="449263" rtl="0" eaLnBrk="0" fontAlgn="base" hangingPunct="0">
        <a:spcBef>
          <a:spcPct val="0"/>
        </a:spcBef>
        <a:spcAft>
          <a:spcPct val="0"/>
        </a:spcAft>
        <a:buClr>
          <a:srgbClr val="000000"/>
        </a:buClr>
        <a:buSzPct val="100000"/>
        <a:buChar char="•"/>
        <a:defRPr sz="2000">
          <a:solidFill>
            <a:schemeClr val="tx1"/>
          </a:solidFill>
          <a:latin typeface="+mn-lt"/>
          <a:cs typeface="+mn-cs"/>
        </a:defRPr>
      </a:lvl4pPr>
      <a:lvl5pPr marL="2057400" indent="-228600" algn="l" defTabSz="449263" rtl="0" eaLnBrk="0" fontAlgn="base" hangingPunct="0">
        <a:spcBef>
          <a:spcPct val="0"/>
        </a:spcBef>
        <a:spcAft>
          <a:spcPct val="0"/>
        </a:spcAft>
        <a:buClr>
          <a:srgbClr val="000000"/>
        </a:buClr>
        <a:buSzPct val="100000"/>
        <a:buChar char="•"/>
        <a:defRPr sz="2000">
          <a:solidFill>
            <a:schemeClr val="tx1"/>
          </a:solidFill>
          <a:latin typeface="+mn-lt"/>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2"/>
          <p:cNvSpPr txBox="1">
            <a:spLocks noChangeArrowheads="1"/>
          </p:cNvSpPr>
          <p:nvPr/>
        </p:nvSpPr>
        <p:spPr bwMode="auto">
          <a:xfrm>
            <a:off x="1749871" y="1437737"/>
            <a:ext cx="9505056" cy="1944216"/>
          </a:xfrm>
          <a:prstGeom prst="rect">
            <a:avLst/>
          </a:prstGeom>
          <a:noFill/>
          <a:ln w="9525">
            <a:noFill/>
            <a:round/>
            <a:headEnd/>
            <a:tailEnd/>
          </a:ln>
        </p:spPr>
        <p:txBody>
          <a:bodyPr lIns="90000" tIns="176670" rIns="90000" bIns="45000"/>
          <a:lstStyle/>
          <a:p>
            <a:pPr>
              <a:lnSpc>
                <a:spcPct val="100000"/>
              </a:lnSpc>
              <a:tabLst>
                <a:tab pos="339725" algn="l"/>
                <a:tab pos="6515100" algn="l"/>
              </a:tabLst>
            </a:pPr>
            <a:r>
              <a:rPr lang="en-US" sz="4400">
                <a:solidFill>
                  <a:srgbClr val="0093D0"/>
                </a:solidFill>
                <a:latin typeface="Candara" pitchFamily="32" charset="0"/>
              </a:rPr>
              <a:t>ICH M11: Clinical electronic Structured </a:t>
            </a:r>
            <a:r>
              <a:rPr lang="en-US" sz="4400" err="1">
                <a:solidFill>
                  <a:srgbClr val="0093D0"/>
                </a:solidFill>
                <a:latin typeface="Candara" pitchFamily="32" charset="0"/>
              </a:rPr>
              <a:t>Harmonised</a:t>
            </a:r>
            <a:r>
              <a:rPr lang="en-US" sz="4400">
                <a:solidFill>
                  <a:srgbClr val="0093D0"/>
                </a:solidFill>
                <a:latin typeface="Candara" pitchFamily="32" charset="0"/>
              </a:rPr>
              <a:t> Protocol (</a:t>
            </a:r>
            <a:r>
              <a:rPr lang="en-US" sz="4400" err="1">
                <a:solidFill>
                  <a:srgbClr val="0093D0"/>
                </a:solidFill>
                <a:latin typeface="Candara" pitchFamily="32" charset="0"/>
              </a:rPr>
              <a:t>CeSHarP</a:t>
            </a:r>
            <a:r>
              <a:rPr lang="en-US" sz="4400">
                <a:solidFill>
                  <a:srgbClr val="0093D0"/>
                </a:solidFill>
                <a:latin typeface="Candara" pitchFamily="32" charset="0"/>
              </a:rPr>
              <a:t>)</a:t>
            </a:r>
            <a:endParaRPr lang="en-GB" sz="4400">
              <a:solidFill>
                <a:srgbClr val="0093D0"/>
              </a:solidFill>
              <a:latin typeface="Candara" pitchFamily="32" charset="0"/>
            </a:endParaRPr>
          </a:p>
        </p:txBody>
      </p:sp>
      <p:sp>
        <p:nvSpPr>
          <p:cNvPr id="5124" name="Text Box 3"/>
          <p:cNvSpPr txBox="1">
            <a:spLocks noChangeArrowheads="1"/>
          </p:cNvSpPr>
          <p:nvPr/>
        </p:nvSpPr>
        <p:spPr bwMode="auto">
          <a:xfrm>
            <a:off x="2856922" y="5305776"/>
            <a:ext cx="7290953" cy="976112"/>
          </a:xfrm>
          <a:prstGeom prst="rect">
            <a:avLst/>
          </a:prstGeom>
          <a:noFill/>
          <a:ln w="9525">
            <a:noFill/>
            <a:round/>
            <a:headEnd/>
            <a:tailEnd/>
          </a:ln>
        </p:spPr>
        <p:txBody>
          <a:bodyPr lIns="90000" tIns="45000" rIns="90000" bIns="45000" anchor="t"/>
          <a:lstStyle/>
          <a:p>
            <a:pPr algn="ctr">
              <a:lnSpc>
                <a:spcPct val="102000"/>
              </a:lnSpc>
              <a:tabLst>
                <a:tab pos="723900" algn="l"/>
                <a:tab pos="1447800" algn="l"/>
                <a:tab pos="2171700" algn="l"/>
                <a:tab pos="2895600" algn="l"/>
                <a:tab pos="3619500" algn="l"/>
                <a:tab pos="4343400" algn="l"/>
                <a:tab pos="5067300" algn="l"/>
                <a:tab pos="5791200" algn="l"/>
                <a:tab pos="6515100" algn="l"/>
              </a:tabLst>
            </a:pPr>
            <a:r>
              <a:rPr lang="en-CA" sz="2400" i="1" dirty="0">
                <a:solidFill>
                  <a:srgbClr val="0093D0"/>
                </a:solidFill>
                <a:latin typeface="Candara"/>
                <a:cs typeface="Lucida Sans Unicode"/>
              </a:rPr>
              <a:t>Step 4</a:t>
            </a:r>
            <a:r>
              <a:rPr lang="en-CA" sz="2400" dirty="0">
                <a:solidFill>
                  <a:srgbClr val="0093D0"/>
                </a:solidFill>
                <a:latin typeface="Candara"/>
                <a:cs typeface="Lucida Sans Unicode"/>
              </a:rPr>
              <a:t> documents</a:t>
            </a:r>
            <a:endParaRPr lang="en-CA" sz="2400" dirty="0">
              <a:latin typeface="Candara"/>
              <a:cs typeface="Lucida Sans Unicode"/>
            </a:endParaRPr>
          </a:p>
          <a:p>
            <a:pPr algn="ctr">
              <a:lnSpc>
                <a:spcPct val="102000"/>
              </a:lnSpc>
              <a:tabLst>
                <a:tab pos="723900" algn="l"/>
                <a:tab pos="1447800" algn="l"/>
                <a:tab pos="2171700" algn="l"/>
                <a:tab pos="2895600" algn="l"/>
                <a:tab pos="3619500" algn="l"/>
                <a:tab pos="4343400" algn="l"/>
                <a:tab pos="5067300" algn="l"/>
                <a:tab pos="5791200" algn="l"/>
                <a:tab pos="6515100" algn="l"/>
              </a:tabLst>
            </a:pPr>
            <a:r>
              <a:rPr lang="en-CA" sz="2400" dirty="0">
                <a:solidFill>
                  <a:srgbClr val="4C4C4C"/>
                </a:solidFill>
                <a:latin typeface="Candara"/>
                <a:cs typeface="Lucida Sans Unicode"/>
              </a:rPr>
              <a:t>19 Nov 2025 </a:t>
            </a:r>
            <a:endParaRPr lang="ru-RU" sz="2400" dirty="0">
              <a:solidFill>
                <a:srgbClr val="4C4C4C"/>
              </a:solidFill>
              <a:latin typeface="Candara"/>
              <a:cs typeface="Lucida Sans Unicode"/>
            </a:endParaRPr>
          </a:p>
        </p:txBody>
      </p:sp>
      <p:sp>
        <p:nvSpPr>
          <p:cNvPr id="6" name="Rectangle 5"/>
          <p:cNvSpPr/>
          <p:nvPr/>
        </p:nvSpPr>
        <p:spPr>
          <a:xfrm rot="20336905">
            <a:off x="4091571" y="3643023"/>
            <a:ext cx="4601520" cy="865173"/>
          </a:xfrm>
          <a:prstGeom prst="rect">
            <a:avLst/>
          </a:prstGeom>
          <a:noFill/>
        </p:spPr>
        <p:txBody>
          <a:bodyPr wrap="square" lIns="91440" tIns="45720" rIns="91440" bIns="45720">
            <a:spAutoFit/>
          </a:bodyPr>
          <a:lstStyle/>
          <a:p>
            <a:pPr algn="ctr"/>
            <a:r>
              <a:rPr lang="en-US" sz="540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Step 4</a:t>
            </a:r>
          </a:p>
        </p:txBody>
      </p:sp>
      <p:sp>
        <p:nvSpPr>
          <p:cNvPr id="2" name="Subtitle 2">
            <a:extLst>
              <a:ext uri="{FF2B5EF4-FFF2-40B4-BE49-F238E27FC236}">
                <a16:creationId xmlns:a16="http://schemas.microsoft.com/office/drawing/2014/main" id="{899B87B2-99AC-CEAC-EA7B-B21419CD3736}"/>
              </a:ext>
            </a:extLst>
          </p:cNvPr>
          <p:cNvSpPr txBox="1">
            <a:spLocks/>
          </p:cNvSpPr>
          <p:nvPr/>
        </p:nvSpPr>
        <p:spPr>
          <a:xfrm>
            <a:off x="1785875" y="3122701"/>
            <a:ext cx="9433048" cy="976112"/>
          </a:xfrm>
          <a:prstGeom prst="rect">
            <a:avLst/>
          </a:prstGeom>
        </p:spPr>
        <p:txBody>
          <a:bodyPr lIns="91440" tIns="45720" rIns="91440" bIns="45720" anchor="t"/>
          <a:lstStyle>
            <a:lvl1pPr marL="273050" indent="-273050" algn="l" defTabSz="449263" rtl="0" eaLnBrk="0" fontAlgn="base" hangingPunct="0">
              <a:spcBef>
                <a:spcPct val="50000"/>
              </a:spcBef>
              <a:spcAft>
                <a:spcPct val="0"/>
              </a:spcAft>
              <a:buClr>
                <a:srgbClr val="0093D0"/>
              </a:buClr>
              <a:buSzPct val="120000"/>
              <a:buChar char="•"/>
              <a:defRPr sz="2500" b="1">
                <a:solidFill>
                  <a:schemeClr val="tx1"/>
                </a:solidFill>
                <a:latin typeface="+mn-lt"/>
                <a:ea typeface="+mn-ea"/>
                <a:cs typeface="+mn-cs"/>
              </a:defRPr>
            </a:lvl1pPr>
            <a:lvl2pPr marL="719138" indent="-266700" algn="l" defTabSz="449263" rtl="0" eaLnBrk="0" fontAlgn="base" hangingPunct="0">
              <a:spcBef>
                <a:spcPct val="20000"/>
              </a:spcBef>
              <a:spcAft>
                <a:spcPct val="0"/>
              </a:spcAft>
              <a:buClr>
                <a:srgbClr val="0093D0"/>
              </a:buClr>
              <a:buSzPct val="80000"/>
              <a:buChar char="o"/>
              <a:defRPr sz="2300">
                <a:solidFill>
                  <a:schemeClr val="tx1"/>
                </a:solidFill>
                <a:latin typeface="+mn-lt"/>
                <a:cs typeface="+mn-cs"/>
              </a:defRPr>
            </a:lvl2pPr>
            <a:lvl3pPr marL="1079500" indent="-180975" algn="l" defTabSz="449263" rtl="0" eaLnBrk="0" fontAlgn="base" hangingPunct="0">
              <a:spcBef>
                <a:spcPct val="10000"/>
              </a:spcBef>
              <a:spcAft>
                <a:spcPct val="0"/>
              </a:spcAft>
              <a:buClr>
                <a:srgbClr val="0093D0"/>
              </a:buClr>
              <a:buSzPct val="110000"/>
              <a:buFont typeface="Arial" charset="0"/>
              <a:buChar char="-"/>
              <a:defRPr sz="2000">
                <a:solidFill>
                  <a:schemeClr val="tx1"/>
                </a:solidFill>
                <a:latin typeface="+mn-lt"/>
                <a:cs typeface="+mn-cs"/>
              </a:defRPr>
            </a:lvl3pPr>
            <a:lvl4pPr marL="1600200" indent="-228600" algn="l" defTabSz="449263" rtl="0" eaLnBrk="0" fontAlgn="base" hangingPunct="0">
              <a:spcBef>
                <a:spcPct val="0"/>
              </a:spcBef>
              <a:spcAft>
                <a:spcPct val="0"/>
              </a:spcAft>
              <a:buClr>
                <a:srgbClr val="000000"/>
              </a:buClr>
              <a:buSzPct val="100000"/>
              <a:buChar char="•"/>
              <a:defRPr sz="2000">
                <a:solidFill>
                  <a:schemeClr val="tx1"/>
                </a:solidFill>
                <a:latin typeface="+mn-lt"/>
                <a:cs typeface="+mn-cs"/>
              </a:defRPr>
            </a:lvl4pPr>
            <a:lvl5pPr marL="2057400" indent="-228600" algn="l" defTabSz="449263" rtl="0" eaLnBrk="0" fontAlgn="base" hangingPunct="0">
              <a:spcBef>
                <a:spcPct val="0"/>
              </a:spcBef>
              <a:spcAft>
                <a:spcPct val="0"/>
              </a:spcAft>
              <a:buClr>
                <a:srgbClr val="000000"/>
              </a:buClr>
              <a:buSzPct val="100000"/>
              <a:buChar char="•"/>
              <a:defRPr sz="2000">
                <a:solidFill>
                  <a:schemeClr val="tx1"/>
                </a:solidFill>
                <a:latin typeface="+mn-lt"/>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9pPr>
          </a:lstStyle>
          <a:p>
            <a:pPr marL="0" indent="0">
              <a:lnSpc>
                <a:spcPct val="100000"/>
              </a:lnSpc>
              <a:buNone/>
            </a:pPr>
            <a:r>
              <a:rPr lang="en-US" kern="0" dirty="0">
                <a:solidFill>
                  <a:schemeClr val="tx1">
                    <a:lumMod val="65000"/>
                    <a:lumOff val="35000"/>
                  </a:schemeClr>
                </a:solidFill>
              </a:rPr>
              <a:t>An Introduction to the </a:t>
            </a:r>
            <a:r>
              <a:rPr lang="en-US" kern="0">
                <a:solidFill>
                  <a:schemeClr val="tx1">
                    <a:lumMod val="65000"/>
                    <a:lumOff val="35000"/>
                  </a:schemeClr>
                </a:solidFill>
              </a:rPr>
              <a:t>Guideline, Template, and </a:t>
            </a:r>
            <a:r>
              <a:rPr lang="en-US" kern="0" dirty="0">
                <a:solidFill>
                  <a:schemeClr val="tx1">
                    <a:lumMod val="65000"/>
                    <a:lumOff val="35000"/>
                  </a:schemeClr>
                </a:solidFill>
              </a:rPr>
              <a:t>Technical Specification</a:t>
            </a:r>
          </a:p>
        </p:txBody>
      </p:sp>
      <p:sp>
        <p:nvSpPr>
          <p:cNvPr id="3" name="TextBox 2">
            <a:extLst>
              <a:ext uri="{FF2B5EF4-FFF2-40B4-BE49-F238E27FC236}">
                <a16:creationId xmlns:a16="http://schemas.microsoft.com/office/drawing/2014/main" id="{10174F56-5195-E97C-48DE-AEB9DB68F357}"/>
              </a:ext>
            </a:extLst>
          </p:cNvPr>
          <p:cNvSpPr txBox="1"/>
          <p:nvPr/>
        </p:nvSpPr>
        <p:spPr>
          <a:xfrm>
            <a:off x="5967637" y="4844112"/>
            <a:ext cx="1069522" cy="307777"/>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a:ln>
                  <a:noFill/>
                </a:ln>
                <a:solidFill>
                  <a:prstClr val="black"/>
                </a:solidFill>
                <a:effectLst/>
                <a:uLnTx/>
                <a:uFillTx/>
                <a:latin typeface="Aptos" panose="02110004020202020204"/>
                <a:ea typeface="+mn-ea"/>
                <a:cs typeface="+mn-cs"/>
              </a:rPr>
              <a:t>© ICH 2026</a:t>
            </a:r>
          </a:p>
        </p:txBody>
      </p:sp>
      <p:sp>
        <p:nvSpPr>
          <p:cNvPr id="4" name="TextBox 3">
            <a:extLst>
              <a:ext uri="{FF2B5EF4-FFF2-40B4-BE49-F238E27FC236}">
                <a16:creationId xmlns:a16="http://schemas.microsoft.com/office/drawing/2014/main" id="{6BA07E1F-5C0D-6A1D-0157-8F2065852906}"/>
              </a:ext>
            </a:extLst>
          </p:cNvPr>
          <p:cNvSpPr txBox="1"/>
          <p:nvPr/>
        </p:nvSpPr>
        <p:spPr>
          <a:xfrm>
            <a:off x="3704165" y="6294860"/>
            <a:ext cx="5715000" cy="435760"/>
          </a:xfrm>
          <a:prstGeom prst="rect">
            <a:avLst/>
          </a:prstGeom>
          <a:noFill/>
        </p:spPr>
        <p:txBody>
          <a:bodyPr>
            <a:spAutoFit/>
          </a:bodyPr>
          <a:lstStyle/>
          <a:p>
            <a:pPr algn="ctr">
              <a:defRPr/>
            </a:pP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 </a:t>
            </a:r>
            <a:r>
              <a:rPr lang="en-US" sz="1200" b="0" dirty="0">
                <a:solidFill>
                  <a:schemeClr val="bg2">
                    <a:lumMod val="75000"/>
                  </a:schemeClr>
                </a:solidFill>
                <a:latin typeface="Candara" pitchFamily="34" charset="0"/>
              </a:rPr>
              <a:t>International Council for </a:t>
            </a:r>
            <a:r>
              <a:rPr lang="en-US" sz="1200" b="0" dirty="0" err="1">
                <a:solidFill>
                  <a:schemeClr val="bg2">
                    <a:lumMod val="75000"/>
                  </a:schemeClr>
                </a:solidFill>
                <a:latin typeface="Candara" pitchFamily="34" charset="0"/>
              </a:rPr>
              <a:t>Harmonisation</a:t>
            </a:r>
            <a:r>
              <a:rPr lang="en-US" sz="1200" b="0" dirty="0">
                <a:solidFill>
                  <a:schemeClr val="bg2">
                    <a:lumMod val="75000"/>
                  </a:schemeClr>
                </a:solidFill>
                <a:latin typeface="Candara" pitchFamily="34" charset="0"/>
              </a:rPr>
              <a:t> of Technical Requirements</a:t>
            </a:r>
          </a:p>
          <a:p>
            <a:pPr algn="ctr">
              <a:defRPr/>
            </a:pPr>
            <a:r>
              <a:rPr lang="en-US" sz="1200" b="0" dirty="0">
                <a:solidFill>
                  <a:schemeClr val="bg2">
                    <a:lumMod val="75000"/>
                  </a:schemeClr>
                </a:solidFill>
                <a:latin typeface="Candara" pitchFamily="34" charset="0"/>
              </a:rPr>
              <a:t>for Pharmaceuticals for Human Use (ICH) </a:t>
            </a:r>
            <a:r>
              <a:rPr kumimoji="0" lang="fr-CH" sz="1200" b="0" i="0" u="none" strike="noStrike" kern="1200" cap="none" spc="0" normalizeH="0" baseline="0" noProof="0" dirty="0">
                <a:ln>
                  <a:noFill/>
                </a:ln>
                <a:solidFill>
                  <a:schemeClr val="bg2">
                    <a:lumMod val="75000"/>
                  </a:schemeClr>
                </a:solidFill>
                <a:effectLst/>
                <a:uLnTx/>
                <a:uFillTx/>
                <a:latin typeface="+mj-lt"/>
                <a:ea typeface="+mn-ea"/>
                <a:cs typeface="+mn-cs"/>
              </a:rPr>
              <a:t>2026</a:t>
            </a:r>
            <a:endParaRPr lang="ru-RU" sz="1200" b="0" dirty="0">
              <a:solidFill>
                <a:schemeClr val="bg2">
                  <a:lumMod val="75000"/>
                </a:schemeClr>
              </a:solidFill>
              <a:latin typeface="Candara" pitchFamily="34" charset="0"/>
            </a:endParaRPr>
          </a:p>
        </p:txBody>
      </p:sp>
    </p:spTree>
    <p:extLst>
      <p:ext uri="{BB962C8B-B14F-4D97-AF65-F5344CB8AC3E}">
        <p14:creationId xmlns:p14="http://schemas.microsoft.com/office/powerpoint/2010/main" val="74418196"/>
      </p:ext>
    </p:extLst>
  </p:cSld>
  <p:clrMapOvr>
    <a:masterClrMapping/>
  </p:clrMapOvr>
  <p:transition spd="med">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Legal Notice</a:t>
            </a:r>
          </a:p>
        </p:txBody>
      </p:sp>
      <p:sp>
        <p:nvSpPr>
          <p:cNvPr id="3" name="Content Placeholder 2"/>
          <p:cNvSpPr>
            <a:spLocks noGrp="1"/>
          </p:cNvSpPr>
          <p:nvPr>
            <p:ph idx="1"/>
          </p:nvPr>
        </p:nvSpPr>
        <p:spPr/>
        <p:txBody>
          <a:bodyPr/>
          <a:lstStyle/>
          <a:p>
            <a:pPr marL="176213" indent="-176213"/>
            <a:r>
              <a:rPr lang="en-US" sz="1700" b="0"/>
              <a:t>This presentation is protected by copyright and may</a:t>
            </a:r>
            <a:r>
              <a:rPr lang="en-GB" sz="1700" b="0"/>
              <a:t>, with the exception of the ICH logo, </a:t>
            </a:r>
            <a:r>
              <a:rPr lang="en-US" sz="1700" b="0"/>
              <a:t>be used, reproduced, incorporated into other works, adapted, modified, translated or distributed under a public license provided that ICH's copyright in the presentation is acknowledged at all times. In case of any adaption, modification or translation of the presentation, reasonable steps must be taken to clearly label, demarcate or otherwise identify that changes were made to or based on the original presentation. Any impression that the adaption, modification or translation of the original presentation is endorsed or sponsored by the ICH must be avoided. </a:t>
            </a:r>
          </a:p>
          <a:p>
            <a:pPr marL="176213" indent="-176213"/>
            <a:r>
              <a:rPr lang="en-US" sz="1700" b="0"/>
              <a:t>The presentation is provided "as is" without warranty of any kind. In no event shall the ICH or the authors of the original presentation be liable for any claim, damages or other liability arising from the use of the presentation.</a:t>
            </a:r>
          </a:p>
          <a:p>
            <a:pPr marL="176213" indent="-176213"/>
            <a:r>
              <a:rPr lang="en-US" sz="1700" b="0"/>
              <a:t>The above-mentioned permissions do not apply to content supplied by third parties. Therefore, for documents where the copyright vests in a third party, permission for reproduction must be obtained from this copyright holder.</a:t>
            </a:r>
          </a:p>
          <a:p>
            <a:endParaRPr lang="en-US" noProof="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76962-1537-A53D-C862-A1EB17B140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ADB7FF-AE29-234F-3636-B5D784D607F4}"/>
              </a:ext>
            </a:extLst>
          </p:cNvPr>
          <p:cNvSpPr>
            <a:spLocks noGrp="1"/>
          </p:cNvSpPr>
          <p:nvPr>
            <p:ph type="title"/>
          </p:nvPr>
        </p:nvSpPr>
        <p:spPr/>
        <p:txBody>
          <a:bodyPr/>
          <a:lstStyle/>
          <a:p>
            <a:r>
              <a:rPr lang="en-CA"/>
              <a:t>Background</a:t>
            </a:r>
          </a:p>
        </p:txBody>
      </p:sp>
      <p:sp>
        <p:nvSpPr>
          <p:cNvPr id="3" name="Content Placeholder 2">
            <a:extLst>
              <a:ext uri="{FF2B5EF4-FFF2-40B4-BE49-F238E27FC236}">
                <a16:creationId xmlns:a16="http://schemas.microsoft.com/office/drawing/2014/main" id="{8B6F42CA-0F30-C1C1-9F92-DAF52C1557CD}"/>
              </a:ext>
            </a:extLst>
          </p:cNvPr>
          <p:cNvSpPr>
            <a:spLocks noGrp="1"/>
          </p:cNvSpPr>
          <p:nvPr>
            <p:ph idx="1"/>
          </p:nvPr>
        </p:nvSpPr>
        <p:spPr/>
        <p:txBody>
          <a:bodyPr/>
          <a:lstStyle/>
          <a:p>
            <a:r>
              <a:rPr lang="en-US" b="0" dirty="0"/>
              <a:t>The ICH M11 Guideline, ICH M11 Technical Specification and ICH M11 Template documents have been signed off as </a:t>
            </a:r>
            <a:r>
              <a:rPr lang="en-US" i="1" dirty="0"/>
              <a:t>Step 4</a:t>
            </a:r>
            <a:r>
              <a:rPr lang="en-US" b="0" i="1" dirty="0"/>
              <a:t> </a:t>
            </a:r>
            <a:r>
              <a:rPr lang="en-US" b="0" dirty="0"/>
              <a:t>document (19 November 2025) to be implemented by the ICH Regulatory Members </a:t>
            </a:r>
          </a:p>
          <a:p>
            <a:r>
              <a:rPr lang="en-US" b="0" dirty="0"/>
              <a:t>These documents were developed based on a </a:t>
            </a:r>
            <a:r>
              <a:rPr lang="en-US" dirty="0"/>
              <a:t>Concept Paper </a:t>
            </a:r>
            <a:r>
              <a:rPr lang="en-US" b="0" dirty="0"/>
              <a:t>and </a:t>
            </a:r>
            <a:r>
              <a:rPr lang="en-US" dirty="0"/>
              <a:t>Business Plan </a:t>
            </a:r>
            <a:r>
              <a:rPr lang="en-US" b="0" dirty="0"/>
              <a:t>(15 November 2018)</a:t>
            </a:r>
          </a:p>
        </p:txBody>
      </p:sp>
    </p:spTree>
    <p:extLst>
      <p:ext uri="{BB962C8B-B14F-4D97-AF65-F5344CB8AC3E}">
        <p14:creationId xmlns:p14="http://schemas.microsoft.com/office/powerpoint/2010/main" val="1060808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5CCA09-25D9-5073-E9FF-7EF66E5E9F18}"/>
              </a:ext>
            </a:extLst>
          </p:cNvPr>
          <p:cNvSpPr>
            <a:spLocks noGrp="1"/>
          </p:cNvSpPr>
          <p:nvPr>
            <p:ph type="title"/>
          </p:nvPr>
        </p:nvSpPr>
        <p:spPr>
          <a:xfrm>
            <a:off x="552963" y="1147864"/>
            <a:ext cx="10788073" cy="820088"/>
          </a:xfrm>
        </p:spPr>
        <p:txBody>
          <a:bodyPr>
            <a:normAutofit/>
          </a:bodyPr>
          <a:lstStyle/>
          <a:p>
            <a:r>
              <a:rPr lang="en-US" dirty="0"/>
              <a:t>ICH M11 Expert Working Group </a:t>
            </a:r>
          </a:p>
        </p:txBody>
      </p:sp>
      <p:sp>
        <p:nvSpPr>
          <p:cNvPr id="7" name="Text Placeholder 6">
            <a:extLst>
              <a:ext uri="{FF2B5EF4-FFF2-40B4-BE49-F238E27FC236}">
                <a16:creationId xmlns:a16="http://schemas.microsoft.com/office/drawing/2014/main" id="{F0E22092-F3C9-4C0D-D7DB-0C8ADD3EF68D}"/>
              </a:ext>
            </a:extLst>
          </p:cNvPr>
          <p:cNvSpPr>
            <a:spLocks noGrp="1"/>
          </p:cNvSpPr>
          <p:nvPr>
            <p:ph type="body" sz="quarter" idx="3"/>
          </p:nvPr>
        </p:nvSpPr>
        <p:spPr>
          <a:xfrm>
            <a:off x="6606260" y="1839130"/>
            <a:ext cx="5748302" cy="682414"/>
          </a:xfrm>
        </p:spPr>
        <p:txBody>
          <a:bodyPr/>
          <a:lstStyle/>
          <a:p>
            <a:r>
              <a:rPr lang="en-US" dirty="0"/>
              <a:t>Industry Members​</a:t>
            </a:r>
          </a:p>
        </p:txBody>
      </p:sp>
      <p:sp>
        <p:nvSpPr>
          <p:cNvPr id="5" name="Text Placeholder 4">
            <a:extLst>
              <a:ext uri="{FF2B5EF4-FFF2-40B4-BE49-F238E27FC236}">
                <a16:creationId xmlns:a16="http://schemas.microsoft.com/office/drawing/2014/main" id="{E04F25B7-B463-857E-B57C-A0A44F086069}"/>
              </a:ext>
            </a:extLst>
          </p:cNvPr>
          <p:cNvSpPr>
            <a:spLocks noGrp="1"/>
          </p:cNvSpPr>
          <p:nvPr>
            <p:ph type="body" idx="1"/>
          </p:nvPr>
        </p:nvSpPr>
        <p:spPr>
          <a:xfrm>
            <a:off x="650238" y="1839130"/>
            <a:ext cx="5746045" cy="682414"/>
          </a:xfrm>
        </p:spPr>
        <p:txBody>
          <a:bodyPr/>
          <a:lstStyle/>
          <a:p>
            <a:r>
              <a:rPr lang="en-US" dirty="0"/>
              <a:t>Regulatory Members​</a:t>
            </a:r>
          </a:p>
        </p:txBody>
      </p:sp>
      <p:sp>
        <p:nvSpPr>
          <p:cNvPr id="6" name="Content Placeholder 5">
            <a:extLst>
              <a:ext uri="{FF2B5EF4-FFF2-40B4-BE49-F238E27FC236}">
                <a16:creationId xmlns:a16="http://schemas.microsoft.com/office/drawing/2014/main" id="{411EF37E-E93E-6E3C-9C33-CE2441C77A58}"/>
              </a:ext>
            </a:extLst>
          </p:cNvPr>
          <p:cNvSpPr>
            <a:spLocks noGrp="1"/>
          </p:cNvSpPr>
          <p:nvPr>
            <p:ph sz="half" idx="2"/>
          </p:nvPr>
        </p:nvSpPr>
        <p:spPr>
          <a:xfrm>
            <a:off x="650240" y="2725823"/>
            <a:ext cx="5746045" cy="4214707"/>
          </a:xfrm>
        </p:spPr>
        <p:txBody>
          <a:bodyPr>
            <a:normAutofit fontScale="55000" lnSpcReduction="20000"/>
          </a:bodyPr>
          <a:lstStyle/>
          <a:p>
            <a:r>
              <a:rPr lang="en-US" dirty="0"/>
              <a:t>ANVISA, Brazil​</a:t>
            </a:r>
          </a:p>
          <a:p>
            <a:r>
              <a:rPr lang="en-US" dirty="0"/>
              <a:t>CDSCO, India</a:t>
            </a:r>
          </a:p>
          <a:p>
            <a:r>
              <a:rPr lang="en-US" dirty="0"/>
              <a:t>EC, Europe​</a:t>
            </a:r>
          </a:p>
          <a:p>
            <a:r>
              <a:rPr lang="en-US" dirty="0"/>
              <a:t>FDA, United States​</a:t>
            </a:r>
          </a:p>
          <a:p>
            <a:r>
              <a:rPr lang="en-US" dirty="0"/>
              <a:t>Health Canada, Canada</a:t>
            </a:r>
          </a:p>
          <a:p>
            <a:r>
              <a:rPr lang="en-US" dirty="0"/>
              <a:t>HSA, Singapore​</a:t>
            </a:r>
          </a:p>
          <a:p>
            <a:r>
              <a:rPr lang="en-US" dirty="0"/>
              <a:t>MHLW / PMDA, Japan​</a:t>
            </a:r>
          </a:p>
          <a:p>
            <a:r>
              <a:rPr lang="en-US" dirty="0"/>
              <a:t>National Center, Kazakhstan</a:t>
            </a:r>
          </a:p>
          <a:p>
            <a:r>
              <a:rPr lang="en-US" dirty="0"/>
              <a:t>NMPA, China​</a:t>
            </a:r>
          </a:p>
          <a:p>
            <a:r>
              <a:rPr lang="en-US" dirty="0"/>
              <a:t>SFDA, Saudi Arabia</a:t>
            </a:r>
          </a:p>
          <a:p>
            <a:r>
              <a:rPr lang="en-US" dirty="0"/>
              <a:t>TFDA, Chinese Taipei </a:t>
            </a:r>
          </a:p>
        </p:txBody>
      </p:sp>
      <p:sp>
        <p:nvSpPr>
          <p:cNvPr id="8" name="Content Placeholder 7">
            <a:extLst>
              <a:ext uri="{FF2B5EF4-FFF2-40B4-BE49-F238E27FC236}">
                <a16:creationId xmlns:a16="http://schemas.microsoft.com/office/drawing/2014/main" id="{D96ECBB7-0C71-1593-09D6-9B36480656A5}"/>
              </a:ext>
            </a:extLst>
          </p:cNvPr>
          <p:cNvSpPr>
            <a:spLocks noGrp="1"/>
          </p:cNvSpPr>
          <p:nvPr>
            <p:ph sz="quarter" idx="4"/>
          </p:nvPr>
        </p:nvSpPr>
        <p:spPr>
          <a:xfrm>
            <a:off x="6606260" y="2725820"/>
            <a:ext cx="5748302" cy="4214707"/>
          </a:xfrm>
        </p:spPr>
        <p:txBody>
          <a:bodyPr>
            <a:normAutofit fontScale="55000" lnSpcReduction="20000"/>
          </a:bodyPr>
          <a:lstStyle/>
          <a:p>
            <a:r>
              <a:rPr lang="en-US" dirty="0"/>
              <a:t>BIO​</a:t>
            </a:r>
          </a:p>
          <a:p>
            <a:r>
              <a:rPr lang="en-US" dirty="0"/>
              <a:t>EFPIA​</a:t>
            </a:r>
          </a:p>
          <a:p>
            <a:r>
              <a:rPr lang="en-US" dirty="0"/>
              <a:t>IFPMA</a:t>
            </a:r>
          </a:p>
          <a:p>
            <a:r>
              <a:rPr lang="en-US" dirty="0"/>
              <a:t>IGBA​</a:t>
            </a:r>
          </a:p>
          <a:p>
            <a:r>
              <a:rPr lang="en-US" dirty="0"/>
              <a:t>JPMA​</a:t>
            </a:r>
          </a:p>
          <a:p>
            <a:r>
              <a:rPr lang="en-US" dirty="0"/>
              <a:t>PhRMA​</a:t>
            </a:r>
          </a:p>
        </p:txBody>
      </p:sp>
    </p:spTree>
    <p:extLst>
      <p:ext uri="{BB962C8B-B14F-4D97-AF65-F5344CB8AC3E}">
        <p14:creationId xmlns:p14="http://schemas.microsoft.com/office/powerpoint/2010/main" val="2827356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Key Principles</a:t>
            </a:r>
          </a:p>
        </p:txBody>
      </p:sp>
      <p:sp>
        <p:nvSpPr>
          <p:cNvPr id="3" name="Content Placeholder 2"/>
          <p:cNvSpPr>
            <a:spLocks noGrp="1"/>
          </p:cNvSpPr>
          <p:nvPr>
            <p:ph idx="1"/>
          </p:nvPr>
        </p:nvSpPr>
        <p:spPr/>
        <p:txBody>
          <a:bodyPr>
            <a:normAutofit/>
          </a:bodyPr>
          <a:lstStyle/>
          <a:p>
            <a:pPr marL="269875" indent="-269875">
              <a:buFont typeface="Arial" panose="020B0604020202020204" pitchFamily="34" charset="0"/>
              <a:buChar char="•"/>
            </a:pPr>
            <a:r>
              <a:rPr lang="en-US" err="1"/>
              <a:t>Standardised</a:t>
            </a:r>
            <a:r>
              <a:rPr lang="en-US"/>
              <a:t> Protocol Structure and Content: </a:t>
            </a:r>
            <a:r>
              <a:rPr lang="en-US" b="0"/>
              <a:t>Establishes a </a:t>
            </a:r>
            <a:r>
              <a:rPr lang="en-US" b="0" err="1"/>
              <a:t>harmonised</a:t>
            </a:r>
            <a:r>
              <a:rPr lang="en-US" b="0"/>
              <a:t> framework for clinical trial protocols that ensures consistent organization, terminology, and content across regions. </a:t>
            </a:r>
            <a:endParaRPr lang="en-US"/>
          </a:p>
          <a:p>
            <a:pPr marL="269875" indent="-269875">
              <a:buFont typeface="Arial" panose="020B0604020202020204" pitchFamily="34" charset="0"/>
              <a:buChar char="•"/>
            </a:pPr>
            <a:r>
              <a:rPr lang="en-US"/>
              <a:t>Enhanced Protocol Quality and Clarity: </a:t>
            </a:r>
            <a:r>
              <a:rPr lang="en-US" b="0"/>
              <a:t>Provides detailed guidance on essential protocol elements, scientific rationale presentation, and risk-based approaches to protocol design.</a:t>
            </a:r>
          </a:p>
          <a:p>
            <a:pPr marL="269875" indent="-269875">
              <a:buFont typeface="Arial" panose="020B0604020202020204" pitchFamily="34" charset="0"/>
              <a:buChar char="•"/>
            </a:pPr>
            <a:r>
              <a:rPr lang="en-US"/>
              <a:t>Facilitated Electronic Implementation and Data Exchange: </a:t>
            </a:r>
            <a:r>
              <a:rPr lang="en-US" b="0"/>
              <a:t>Supports the transition toward electronic protocol formats and structured data elements to enable automated processing, improved data quality, and seamless integration with electronic systems used in regulatory review and drug development. </a:t>
            </a:r>
          </a:p>
        </p:txBody>
      </p:sp>
    </p:spTree>
    <p:extLst>
      <p:ext uri="{BB962C8B-B14F-4D97-AF65-F5344CB8AC3E}">
        <p14:creationId xmlns:p14="http://schemas.microsoft.com/office/powerpoint/2010/main" val="856600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C03B0-A64E-F00C-3787-CD97C62B2CAE}"/>
              </a:ext>
            </a:extLst>
          </p:cNvPr>
          <p:cNvSpPr>
            <a:spLocks noGrp="1"/>
          </p:cNvSpPr>
          <p:nvPr>
            <p:ph type="title"/>
          </p:nvPr>
        </p:nvSpPr>
        <p:spPr>
          <a:xfrm>
            <a:off x="953884" y="1020347"/>
            <a:ext cx="11097031" cy="769541"/>
          </a:xfrm>
        </p:spPr>
        <p:txBody>
          <a:bodyPr wrap="square" anchor="ctr">
            <a:normAutofit/>
          </a:bodyPr>
          <a:lstStyle/>
          <a:p>
            <a:r>
              <a:rPr lang="en-US" dirty="0"/>
              <a:t>Key Deliverables</a:t>
            </a:r>
          </a:p>
        </p:txBody>
      </p:sp>
      <p:graphicFrame>
        <p:nvGraphicFramePr>
          <p:cNvPr id="5" name="Content Placeholder 2">
            <a:extLst>
              <a:ext uri="{FF2B5EF4-FFF2-40B4-BE49-F238E27FC236}">
                <a16:creationId xmlns:a16="http://schemas.microsoft.com/office/drawing/2014/main" id="{2ED5BF85-4621-634E-869B-733526A81C10}"/>
              </a:ext>
            </a:extLst>
          </p:cNvPr>
          <p:cNvGraphicFramePr>
            <a:graphicFrameLocks noGrp="1"/>
          </p:cNvGraphicFramePr>
          <p:nvPr>
            <p:ph idx="1"/>
            <p:extLst>
              <p:ext uri="{D42A27DB-BD31-4B8C-83A1-F6EECF244321}">
                <p14:modId xmlns:p14="http://schemas.microsoft.com/office/powerpoint/2010/main" val="3334778265"/>
              </p:ext>
            </p:extLst>
          </p:nvPr>
        </p:nvGraphicFramePr>
        <p:xfrm>
          <a:off x="620095" y="1789888"/>
          <a:ext cx="11764608" cy="4924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2691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64B27D-2A9C-4A13-2829-C6D05D07B0D0}"/>
              </a:ext>
            </a:extLst>
          </p:cNvPr>
          <p:cNvSpPr>
            <a:spLocks noGrp="1"/>
          </p:cNvSpPr>
          <p:nvPr>
            <p:ph type="title"/>
          </p:nvPr>
        </p:nvSpPr>
        <p:spPr>
          <a:xfrm>
            <a:off x="669752" y="1215851"/>
            <a:ext cx="11310258" cy="640036"/>
          </a:xfrm>
        </p:spPr>
        <p:txBody>
          <a:bodyPr/>
          <a:lstStyle/>
          <a:p>
            <a:pPr algn="l"/>
            <a:r>
              <a:rPr lang="en-US" dirty="0"/>
              <a:t>Guideline</a:t>
            </a:r>
          </a:p>
        </p:txBody>
      </p:sp>
      <p:sp>
        <p:nvSpPr>
          <p:cNvPr id="7" name="Content Placeholder 6">
            <a:extLst>
              <a:ext uri="{FF2B5EF4-FFF2-40B4-BE49-F238E27FC236}">
                <a16:creationId xmlns:a16="http://schemas.microsoft.com/office/drawing/2014/main" id="{5BB35243-CE48-505C-EF06-324513635ECA}"/>
              </a:ext>
            </a:extLst>
          </p:cNvPr>
          <p:cNvSpPr>
            <a:spLocks noGrp="1"/>
          </p:cNvSpPr>
          <p:nvPr>
            <p:ph sz="half" idx="17"/>
          </p:nvPr>
        </p:nvSpPr>
        <p:spPr>
          <a:xfrm>
            <a:off x="5134248" y="2073424"/>
            <a:ext cx="7488832" cy="4621528"/>
          </a:xfrm>
        </p:spPr>
        <p:txBody>
          <a:bodyPr>
            <a:normAutofit/>
          </a:bodyPr>
          <a:lstStyle/>
          <a:p>
            <a:r>
              <a:rPr lang="en-US" b="0" dirty="0"/>
              <a:t>Provides background, purpose and scope of the </a:t>
            </a:r>
            <a:r>
              <a:rPr lang="en-US" dirty="0"/>
              <a:t>Protocol Template </a:t>
            </a:r>
            <a:r>
              <a:rPr lang="en-US" b="0" dirty="0"/>
              <a:t>and the </a:t>
            </a:r>
            <a:r>
              <a:rPr lang="en-US" dirty="0"/>
              <a:t>Technical Specification</a:t>
            </a:r>
          </a:p>
          <a:p>
            <a:pPr>
              <a:buFont typeface="Arial"/>
              <a:buChar char="•"/>
            </a:pPr>
            <a:r>
              <a:rPr lang="en-US" b="0" dirty="0"/>
              <a:t>Outlines </a:t>
            </a:r>
            <a:r>
              <a:rPr lang="en-US" i="1" dirty="0"/>
              <a:t>general design principles</a:t>
            </a:r>
            <a:r>
              <a:rPr lang="en-US" dirty="0"/>
              <a:t>:</a:t>
            </a:r>
          </a:p>
          <a:p>
            <a:pPr marL="718820" lvl="1"/>
            <a:r>
              <a:rPr lang="en-US" dirty="0"/>
              <a:t>Introduce structured content, where possible</a:t>
            </a:r>
          </a:p>
          <a:p>
            <a:pPr marL="718820" lvl="1"/>
            <a:r>
              <a:rPr lang="en-US" dirty="0"/>
              <a:t>Use established terms / definitions</a:t>
            </a:r>
          </a:p>
          <a:p>
            <a:pPr marL="718820" lvl="1"/>
            <a:r>
              <a:rPr lang="en-US" dirty="0"/>
              <a:t>Use cross-referencing</a:t>
            </a:r>
          </a:p>
          <a:p>
            <a:pPr marL="718820" lvl="1"/>
            <a:r>
              <a:rPr lang="en-US" dirty="0"/>
              <a:t>Avoid unnecessary duplication of content</a:t>
            </a:r>
          </a:p>
          <a:p>
            <a:pPr marL="718820" lvl="1"/>
            <a:r>
              <a:rPr lang="en-US" dirty="0"/>
              <a:t>Avoid multiple different terms </a:t>
            </a:r>
          </a:p>
          <a:p>
            <a:pPr marL="0" indent="0">
              <a:buNone/>
            </a:pPr>
            <a:endParaRPr lang="en-US" dirty="0"/>
          </a:p>
        </p:txBody>
      </p:sp>
      <p:sp>
        <p:nvSpPr>
          <p:cNvPr id="4" name="Slide Number Placeholder 3">
            <a:extLst>
              <a:ext uri="{FF2B5EF4-FFF2-40B4-BE49-F238E27FC236}">
                <a16:creationId xmlns:a16="http://schemas.microsoft.com/office/drawing/2014/main" id="{EB30C459-3D6A-391B-066F-A1B886758042}"/>
              </a:ext>
            </a:extLst>
          </p:cNvPr>
          <p:cNvSpPr>
            <a:spLocks noGrp="1"/>
          </p:cNvSpPr>
          <p:nvPr>
            <p:ph type="sldNum" idx="20"/>
          </p:nvPr>
        </p:nvSpPr>
        <p:spPr/>
        <p:txBody>
          <a:bodyPr/>
          <a:lstStyle/>
          <a:p>
            <a:r>
              <a:rPr lang="en-US" dirty="0">
                <a:latin typeface="Arial"/>
                <a:cs typeface="Lucida Sans Unicode"/>
              </a:rPr>
              <a:t> </a:t>
            </a:r>
            <a:fld id="{127D9164-07AF-9947-BAED-B5CA6D2A48F4}" type="slidenum">
              <a:rPr lang="en-US" dirty="0" smtClean="0">
                <a:latin typeface="Arial"/>
                <a:cs typeface="Lucida Sans Unicode"/>
              </a:rPr>
              <a:pPr/>
              <a:t>7</a:t>
            </a:fld>
            <a:endParaRPr lang="en-US" dirty="0">
              <a:latin typeface="Arial"/>
              <a:cs typeface="Lucida Sans Unicode"/>
            </a:endParaRPr>
          </a:p>
        </p:txBody>
      </p:sp>
      <p:pic>
        <p:nvPicPr>
          <p:cNvPr id="9" name="Picture 8" descr="Text, letter&#10;&#10;AI-generated content may be incorrect.">
            <a:extLst>
              <a:ext uri="{FF2B5EF4-FFF2-40B4-BE49-F238E27FC236}">
                <a16:creationId xmlns:a16="http://schemas.microsoft.com/office/drawing/2014/main" id="{DCEF1F42-7911-5924-974A-693AC4F0D2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752" y="2073424"/>
            <a:ext cx="3894851" cy="48756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96068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94B5-9FCF-D19F-35E5-19CD960827BF}"/>
              </a:ext>
            </a:extLst>
          </p:cNvPr>
          <p:cNvSpPr>
            <a:spLocks noGrp="1"/>
          </p:cNvSpPr>
          <p:nvPr>
            <p:ph type="title"/>
          </p:nvPr>
        </p:nvSpPr>
        <p:spPr>
          <a:xfrm>
            <a:off x="525736" y="1118033"/>
            <a:ext cx="11454275" cy="790575"/>
          </a:xfrm>
        </p:spPr>
        <p:txBody>
          <a:bodyPr/>
          <a:lstStyle/>
          <a:p>
            <a:pPr algn="l"/>
            <a:r>
              <a:rPr lang="en-US"/>
              <a:t>Protocol Template</a:t>
            </a:r>
          </a:p>
        </p:txBody>
      </p:sp>
      <p:sp>
        <p:nvSpPr>
          <p:cNvPr id="4" name="Content Placeholder 3">
            <a:extLst>
              <a:ext uri="{FF2B5EF4-FFF2-40B4-BE49-F238E27FC236}">
                <a16:creationId xmlns:a16="http://schemas.microsoft.com/office/drawing/2014/main" id="{BEB89838-0B10-9751-1DF6-5AFC5FE5CD9E}"/>
              </a:ext>
            </a:extLst>
          </p:cNvPr>
          <p:cNvSpPr>
            <a:spLocks noGrp="1"/>
          </p:cNvSpPr>
          <p:nvPr>
            <p:ph sz="half" idx="17"/>
          </p:nvPr>
        </p:nvSpPr>
        <p:spPr>
          <a:xfrm>
            <a:off x="5278265" y="2087595"/>
            <a:ext cx="6701746" cy="4899338"/>
          </a:xfrm>
        </p:spPr>
        <p:txBody>
          <a:bodyPr/>
          <a:lstStyle/>
          <a:p>
            <a:pPr marL="0" indent="0">
              <a:buNone/>
            </a:pPr>
            <a:r>
              <a:rPr lang="en-US" sz="2800" dirty="0"/>
              <a:t>Principles for Development:</a:t>
            </a:r>
            <a:endParaRPr lang="en-US" dirty="0"/>
          </a:p>
          <a:p>
            <a:pPr marL="788441" lvl="1" indent="-342741"/>
            <a:r>
              <a:rPr lang="en-US" sz="2700" b="0" dirty="0"/>
              <a:t>Build </a:t>
            </a:r>
            <a:r>
              <a:rPr lang="en-US" sz="2700" b="1" dirty="0"/>
              <a:t>common core </a:t>
            </a:r>
            <a:r>
              <a:rPr lang="en-US" sz="2700" b="0" dirty="0"/>
              <a:t>content  </a:t>
            </a:r>
          </a:p>
          <a:p>
            <a:pPr marL="788441" lvl="1" indent="-342741"/>
            <a:r>
              <a:rPr lang="en-US" sz="2700" b="0" dirty="0"/>
              <a:t>Serve the needs of </a:t>
            </a:r>
            <a:r>
              <a:rPr lang="en-US" sz="2700" b="1" dirty="0"/>
              <a:t>different stakeholders</a:t>
            </a:r>
          </a:p>
          <a:p>
            <a:pPr marL="788441" lvl="1" indent="-342741"/>
            <a:r>
              <a:rPr lang="en-US" sz="2700" b="0" dirty="0"/>
              <a:t>Define content for electronic exchange</a:t>
            </a:r>
          </a:p>
          <a:p>
            <a:pPr marL="788441" lvl="1" indent="-342741"/>
            <a:r>
              <a:rPr lang="en-US" sz="2700" b="0" dirty="0"/>
              <a:t>Design for content re-use  </a:t>
            </a:r>
          </a:p>
          <a:p>
            <a:pPr marL="788441" lvl="1" indent="-342741"/>
            <a:r>
              <a:rPr lang="en-US" sz="2700" b="0" dirty="0"/>
              <a:t>Maintain </a:t>
            </a:r>
            <a:r>
              <a:rPr lang="en-US" sz="2700" b="1" dirty="0"/>
              <a:t>flexibility</a:t>
            </a:r>
            <a:r>
              <a:rPr lang="en-US" sz="2700" b="0" dirty="0"/>
              <a:t>  </a:t>
            </a:r>
          </a:p>
          <a:p>
            <a:pPr marL="0" indent="0">
              <a:buNone/>
            </a:pPr>
            <a:endParaRPr lang="en-US" dirty="0"/>
          </a:p>
        </p:txBody>
      </p:sp>
      <p:sp>
        <p:nvSpPr>
          <p:cNvPr id="5" name="Slide Number Placeholder 4">
            <a:extLst>
              <a:ext uri="{FF2B5EF4-FFF2-40B4-BE49-F238E27FC236}">
                <a16:creationId xmlns:a16="http://schemas.microsoft.com/office/drawing/2014/main" id="{AA6D10D8-CD03-BA9D-AA2A-6A5AFBFFECF6}"/>
              </a:ext>
            </a:extLst>
          </p:cNvPr>
          <p:cNvSpPr>
            <a:spLocks noGrp="1"/>
          </p:cNvSpPr>
          <p:nvPr>
            <p:ph type="sldNum" idx="20"/>
          </p:nvPr>
        </p:nvSpPr>
        <p:spPr/>
        <p:txBody>
          <a:bodyPr/>
          <a:lstStyle/>
          <a:p>
            <a:pPr>
              <a:defRPr/>
            </a:pPr>
            <a:fld id="{4C900FCA-1A97-4D6A-89CC-C4E3C77CACE0}" type="slidenum">
              <a:rPr lang="ru-RU" smtClean="0"/>
              <a:pPr>
                <a:defRPr/>
              </a:pPr>
              <a:t>8</a:t>
            </a:fld>
            <a:endParaRPr lang="ru-RU"/>
          </a:p>
        </p:txBody>
      </p:sp>
      <p:pic>
        <p:nvPicPr>
          <p:cNvPr id="9" name="Picture 8" descr="Text, letter&#10;&#10;AI-generated content may be incorrect.">
            <a:extLst>
              <a:ext uri="{FF2B5EF4-FFF2-40B4-BE49-F238E27FC236}">
                <a16:creationId xmlns:a16="http://schemas.microsoft.com/office/drawing/2014/main" id="{E79C052E-5069-D4FC-A746-9BAB709B8F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752" y="2087595"/>
            <a:ext cx="3960440" cy="4899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75054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54534-50C3-FDDF-E2C3-FC4B0841B18D}"/>
              </a:ext>
            </a:extLst>
          </p:cNvPr>
          <p:cNvSpPr>
            <a:spLocks noGrp="1"/>
          </p:cNvSpPr>
          <p:nvPr>
            <p:ph type="title"/>
          </p:nvPr>
        </p:nvSpPr>
        <p:spPr>
          <a:xfrm>
            <a:off x="525735" y="1165446"/>
            <a:ext cx="11454275" cy="790575"/>
          </a:xfrm>
        </p:spPr>
        <p:txBody>
          <a:bodyPr wrap="square" anchor="ctr">
            <a:normAutofit/>
          </a:bodyPr>
          <a:lstStyle/>
          <a:p>
            <a:pPr algn="l"/>
            <a:r>
              <a:rPr lang="en-US"/>
              <a:t>Using the Protocol Template</a:t>
            </a:r>
          </a:p>
        </p:txBody>
      </p:sp>
      <p:pic>
        <p:nvPicPr>
          <p:cNvPr id="7" name="Picture 6">
            <a:extLst>
              <a:ext uri="{FF2B5EF4-FFF2-40B4-BE49-F238E27FC236}">
                <a16:creationId xmlns:a16="http://schemas.microsoft.com/office/drawing/2014/main" id="{A090F5E8-4C0E-4412-7966-5CCF5E70FAC3}"/>
              </a:ext>
            </a:extLst>
          </p:cNvPr>
          <p:cNvPicPr>
            <a:picLocks noChangeAspect="1"/>
          </p:cNvPicPr>
          <p:nvPr/>
        </p:nvPicPr>
        <p:blipFill>
          <a:blip r:embed="rId2"/>
          <a:stretch>
            <a:fillRect/>
          </a:stretch>
        </p:blipFill>
        <p:spPr>
          <a:xfrm>
            <a:off x="1189785" y="1956021"/>
            <a:ext cx="4392488" cy="5063388"/>
          </a:xfrm>
          <a:prstGeom prst="rect">
            <a:avLst/>
          </a:prstGeom>
          <a:noFill/>
        </p:spPr>
      </p:pic>
      <p:sp>
        <p:nvSpPr>
          <p:cNvPr id="4" name="Content Placeholder 3">
            <a:extLst>
              <a:ext uri="{FF2B5EF4-FFF2-40B4-BE49-F238E27FC236}">
                <a16:creationId xmlns:a16="http://schemas.microsoft.com/office/drawing/2014/main" id="{E026F72F-6503-5516-E467-3473B5750063}"/>
              </a:ext>
            </a:extLst>
          </p:cNvPr>
          <p:cNvSpPr>
            <a:spLocks noGrp="1"/>
          </p:cNvSpPr>
          <p:nvPr>
            <p:ph sz="half" idx="17"/>
          </p:nvPr>
        </p:nvSpPr>
        <p:spPr>
          <a:xfrm>
            <a:off x="6246323" y="2158448"/>
            <a:ext cx="5733687" cy="4536504"/>
          </a:xfrm>
        </p:spPr>
        <p:txBody>
          <a:bodyPr wrap="square" anchor="t">
            <a:normAutofit/>
          </a:bodyPr>
          <a:lstStyle/>
          <a:p>
            <a:pPr marL="0" indent="0">
              <a:buNone/>
            </a:pPr>
            <a:r>
              <a:rPr lang="en-US"/>
              <a:t>Preamble </a:t>
            </a:r>
            <a:r>
              <a:rPr lang="en-US" b="0"/>
              <a:t>to the table of contents that outlines:</a:t>
            </a:r>
          </a:p>
          <a:p>
            <a:pPr lvl="1"/>
            <a:r>
              <a:rPr lang="en-US" sz="2500" b="0"/>
              <a:t>Template </a:t>
            </a:r>
            <a:r>
              <a:rPr lang="en-US" sz="2500"/>
              <a:t>c</a:t>
            </a:r>
            <a:r>
              <a:rPr lang="en-US" sz="2500" b="0"/>
              <a:t>onventions </a:t>
            </a:r>
          </a:p>
          <a:p>
            <a:pPr lvl="1"/>
            <a:r>
              <a:rPr lang="en-US" sz="2500" b="0"/>
              <a:t>General header &amp; structure guidance </a:t>
            </a:r>
          </a:p>
          <a:p>
            <a:pPr lvl="1"/>
            <a:r>
              <a:rPr lang="en-US" sz="2500" b="0"/>
              <a:t>Explanation of </a:t>
            </a:r>
            <a:r>
              <a:rPr lang="en-US" sz="2500"/>
              <a:t>word usage </a:t>
            </a:r>
            <a:r>
              <a:rPr lang="en-US" sz="2500" b="0"/>
              <a:t> </a:t>
            </a:r>
          </a:p>
          <a:p>
            <a:pPr marL="0" indent="0">
              <a:buNone/>
            </a:pPr>
            <a:endParaRPr lang="en-US"/>
          </a:p>
        </p:txBody>
      </p:sp>
      <p:sp>
        <p:nvSpPr>
          <p:cNvPr id="5" name="Slide Number Placeholder 4">
            <a:extLst>
              <a:ext uri="{FF2B5EF4-FFF2-40B4-BE49-F238E27FC236}">
                <a16:creationId xmlns:a16="http://schemas.microsoft.com/office/drawing/2014/main" id="{3AFA23A7-1F67-09B6-B892-15AD929FE247}"/>
              </a:ext>
            </a:extLst>
          </p:cNvPr>
          <p:cNvSpPr>
            <a:spLocks noGrp="1"/>
          </p:cNvSpPr>
          <p:nvPr>
            <p:ph type="sldNum" idx="20"/>
          </p:nvPr>
        </p:nvSpPr>
        <p:spPr>
          <a:xfrm>
            <a:off x="9144000" y="6858001"/>
            <a:ext cx="2650067" cy="277813"/>
          </a:xfrm>
        </p:spPr>
        <p:txBody>
          <a:bodyPr wrap="square" anchor="t">
            <a:normAutofit/>
          </a:bodyPr>
          <a:lstStyle/>
          <a:p>
            <a:pPr>
              <a:spcAft>
                <a:spcPts val="600"/>
              </a:spcAft>
              <a:defRPr/>
            </a:pPr>
            <a:fld id="{4C900FCA-1A97-4D6A-89CC-C4E3C77CACE0}" type="slidenum">
              <a:rPr lang="ru-RU" smtClean="0"/>
              <a:pPr>
                <a:spcAft>
                  <a:spcPts val="600"/>
                </a:spcAft>
                <a:defRPr/>
              </a:pPr>
              <a:t>9</a:t>
            </a:fld>
            <a:endParaRPr lang="ru-RU" dirty="0"/>
          </a:p>
        </p:txBody>
      </p:sp>
    </p:spTree>
    <p:extLst>
      <p:ext uri="{BB962C8B-B14F-4D97-AF65-F5344CB8AC3E}">
        <p14:creationId xmlns:p14="http://schemas.microsoft.com/office/powerpoint/2010/main" val="306004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17AD7AA-AA6B-7F8A-26F2-6A64F5496094}"/>
              </a:ext>
            </a:extLst>
          </p:cNvPr>
          <p:cNvSpPr>
            <a:spLocks noGrp="1"/>
          </p:cNvSpPr>
          <p:nvPr>
            <p:ph type="title"/>
          </p:nvPr>
        </p:nvSpPr>
        <p:spPr>
          <a:xfrm>
            <a:off x="525734" y="1108796"/>
            <a:ext cx="11454275" cy="512341"/>
          </a:xfrm>
        </p:spPr>
        <p:txBody>
          <a:bodyPr>
            <a:normAutofit fontScale="90000"/>
          </a:bodyPr>
          <a:lstStyle/>
          <a:p>
            <a:pPr algn="l"/>
            <a:r>
              <a:rPr lang="en-US" dirty="0"/>
              <a:t>Using the Protocol Template</a:t>
            </a:r>
          </a:p>
        </p:txBody>
      </p:sp>
      <p:pic>
        <p:nvPicPr>
          <p:cNvPr id="7" name="Picture 6">
            <a:extLst>
              <a:ext uri="{FF2B5EF4-FFF2-40B4-BE49-F238E27FC236}">
                <a16:creationId xmlns:a16="http://schemas.microsoft.com/office/drawing/2014/main" id="{070284FD-27D1-FD27-2277-AACCF4A009D8}"/>
              </a:ext>
            </a:extLst>
          </p:cNvPr>
          <p:cNvPicPr>
            <a:picLocks noChangeAspect="1"/>
          </p:cNvPicPr>
          <p:nvPr/>
        </p:nvPicPr>
        <p:blipFill>
          <a:blip r:embed="rId2"/>
          <a:stretch>
            <a:fillRect/>
          </a:stretch>
        </p:blipFill>
        <p:spPr>
          <a:xfrm>
            <a:off x="3509209" y="1818093"/>
            <a:ext cx="4320480" cy="53339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a:extLst>
              <a:ext uri="{FF2B5EF4-FFF2-40B4-BE49-F238E27FC236}">
                <a16:creationId xmlns:a16="http://schemas.microsoft.com/office/drawing/2014/main" id="{8DAF5335-2CB4-1A6B-15D3-19A4FF9D4A90}"/>
              </a:ext>
            </a:extLst>
          </p:cNvPr>
          <p:cNvSpPr>
            <a:spLocks noGrp="1"/>
          </p:cNvSpPr>
          <p:nvPr>
            <p:ph type="sldNum" idx="20"/>
          </p:nvPr>
        </p:nvSpPr>
        <p:spPr>
          <a:xfrm>
            <a:off x="9920422" y="6822291"/>
            <a:ext cx="2650067" cy="277813"/>
          </a:xfrm>
        </p:spPr>
        <p:txBody>
          <a:bodyPr wrap="square" anchor="t">
            <a:normAutofit/>
          </a:bodyPr>
          <a:lstStyle/>
          <a:p>
            <a:pPr>
              <a:spcAft>
                <a:spcPts val="600"/>
              </a:spcAft>
              <a:defRPr/>
            </a:pPr>
            <a:fld id="{4C900FCA-1A97-4D6A-89CC-C4E3C77CACE0}" type="slidenum">
              <a:rPr lang="ru-RU" smtClean="0"/>
              <a:pPr>
                <a:spcAft>
                  <a:spcPts val="600"/>
                </a:spcAft>
                <a:defRPr/>
              </a:pPr>
              <a:t>10</a:t>
            </a:fld>
            <a:endParaRPr lang="ru-RU"/>
          </a:p>
        </p:txBody>
      </p:sp>
      <p:sp>
        <p:nvSpPr>
          <p:cNvPr id="8" name="TextBox 7">
            <a:extLst>
              <a:ext uri="{FF2B5EF4-FFF2-40B4-BE49-F238E27FC236}">
                <a16:creationId xmlns:a16="http://schemas.microsoft.com/office/drawing/2014/main" id="{341443F9-DFCC-DDE8-2F26-E9F64D381D11}"/>
              </a:ext>
            </a:extLst>
          </p:cNvPr>
          <p:cNvSpPr txBox="1"/>
          <p:nvPr/>
        </p:nvSpPr>
        <p:spPr bwMode="auto">
          <a:xfrm>
            <a:off x="282880" y="4007452"/>
            <a:ext cx="2183363" cy="393912"/>
          </a:xfrm>
          <a:prstGeom prst="rect">
            <a:avLst/>
          </a:prstGeom>
          <a:solidFill>
            <a:srgbClr val="0093D0"/>
          </a:solidFill>
          <a:ln w="9525">
            <a:noFill/>
            <a:round/>
            <a:headEnd/>
            <a:tailEnd/>
          </a:ln>
        </p:spPr>
        <p:txBody>
          <a:bodyPr wrap="square" lIns="90000" tIns="92880" rIns="90000" bIns="45000" rtlCol="0">
            <a:spAutoFit/>
          </a:bodyPr>
          <a:lstStyle/>
          <a:p>
            <a:pPr>
              <a:lnSpc>
                <a:spcPct val="81000"/>
              </a:lnSpc>
              <a:tabLst>
                <a:tab pos="723900" algn="l"/>
                <a:tab pos="1447800" algn="l"/>
                <a:tab pos="2171700" algn="l"/>
                <a:tab pos="2895600" algn="l"/>
                <a:tab pos="3619500" algn="l"/>
                <a:tab pos="4343400" algn="l"/>
                <a:tab pos="5067300" algn="l"/>
                <a:tab pos="5791200" algn="l"/>
              </a:tabLst>
            </a:pPr>
            <a:r>
              <a:rPr lang="en-US" sz="2000">
                <a:latin typeface="Candara" pitchFamily="32" charset="0"/>
              </a:rPr>
              <a:t>Instructional Text</a:t>
            </a:r>
          </a:p>
        </p:txBody>
      </p:sp>
      <p:sp>
        <p:nvSpPr>
          <p:cNvPr id="9" name="TextBox 8">
            <a:extLst>
              <a:ext uri="{FF2B5EF4-FFF2-40B4-BE49-F238E27FC236}">
                <a16:creationId xmlns:a16="http://schemas.microsoft.com/office/drawing/2014/main" id="{31C1F1B7-7680-4D1D-2D8E-1F66689D359A}"/>
              </a:ext>
            </a:extLst>
          </p:cNvPr>
          <p:cNvSpPr txBox="1"/>
          <p:nvPr/>
        </p:nvSpPr>
        <p:spPr bwMode="auto">
          <a:xfrm>
            <a:off x="288537" y="2432888"/>
            <a:ext cx="2183364" cy="393912"/>
          </a:xfrm>
          <a:prstGeom prst="rect">
            <a:avLst/>
          </a:prstGeom>
          <a:solidFill>
            <a:srgbClr val="0093D0"/>
          </a:solidFill>
          <a:ln w="9525">
            <a:noFill/>
            <a:round/>
            <a:headEnd/>
            <a:tailEnd/>
          </a:ln>
        </p:spPr>
        <p:txBody>
          <a:bodyPr wrap="square" lIns="90000" tIns="92880" rIns="90000" bIns="45000" rtlCol="0" anchor="t">
            <a:spAutoFit/>
          </a:bodyPr>
          <a:lstStyle/>
          <a:p>
            <a:pPr>
              <a:lnSpc>
                <a:spcPct val="81000"/>
              </a:lnSpc>
              <a:tabLst>
                <a:tab pos="723900" algn="l"/>
                <a:tab pos="1447800" algn="l"/>
                <a:tab pos="2171700" algn="l"/>
                <a:tab pos="2895600" algn="l"/>
                <a:tab pos="3619500" algn="l"/>
                <a:tab pos="4343400" algn="l"/>
                <a:tab pos="5067300" algn="l"/>
                <a:tab pos="5791200" algn="l"/>
              </a:tabLst>
            </a:pPr>
            <a:r>
              <a:rPr lang="en-US" sz="2000">
                <a:latin typeface="Candara"/>
                <a:cs typeface="Lucida Sans Unicode"/>
              </a:rPr>
              <a:t>Universal Heading</a:t>
            </a:r>
            <a:endParaRPr lang="en-US" sz="2000" dirty="0">
              <a:latin typeface="Candara" pitchFamily="32" charset="0"/>
            </a:endParaRPr>
          </a:p>
        </p:txBody>
      </p:sp>
      <p:cxnSp>
        <p:nvCxnSpPr>
          <p:cNvPr id="11" name="Straight Arrow Connector 10">
            <a:extLst>
              <a:ext uri="{FF2B5EF4-FFF2-40B4-BE49-F238E27FC236}">
                <a16:creationId xmlns:a16="http://schemas.microsoft.com/office/drawing/2014/main" id="{E05B09D6-C3FB-B28C-A963-73CA2584B7E9}"/>
              </a:ext>
            </a:extLst>
          </p:cNvPr>
          <p:cNvCxnSpPr>
            <a:cxnSpLocks/>
            <a:stCxn id="9" idx="3"/>
          </p:cNvCxnSpPr>
          <p:nvPr/>
        </p:nvCxnSpPr>
        <p:spPr bwMode="auto">
          <a:xfrm flipV="1">
            <a:off x="2471901" y="2217440"/>
            <a:ext cx="1114972" cy="412404"/>
          </a:xfrm>
          <a:prstGeom prst="straightConnector1">
            <a:avLst/>
          </a:prstGeom>
          <a:solidFill>
            <a:srgbClr val="00B8FF"/>
          </a:solidFill>
          <a:ln w="19050" cap="flat" cmpd="sng" algn="ctr">
            <a:solidFill>
              <a:srgbClr val="0093D0"/>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E8AB4A7C-05E0-AA95-3018-0D3037CB9FB2}"/>
              </a:ext>
            </a:extLst>
          </p:cNvPr>
          <p:cNvCxnSpPr>
            <a:cxnSpLocks/>
            <a:stCxn id="8" idx="3"/>
          </p:cNvCxnSpPr>
          <p:nvPr/>
        </p:nvCxnSpPr>
        <p:spPr bwMode="auto">
          <a:xfrm flipV="1">
            <a:off x="2466243" y="4007452"/>
            <a:ext cx="1120630" cy="196956"/>
          </a:xfrm>
          <a:prstGeom prst="straightConnector1">
            <a:avLst/>
          </a:prstGeom>
          <a:solidFill>
            <a:srgbClr val="00B8FF"/>
          </a:solidFill>
          <a:ln w="19050" cap="flat" cmpd="sng" algn="ctr">
            <a:solidFill>
              <a:srgbClr val="0093D0"/>
            </a:solidFill>
            <a:prstDash val="solid"/>
            <a:round/>
            <a:headEnd type="none" w="med" len="med"/>
            <a:tailEnd type="triangle"/>
          </a:ln>
          <a:effectLst/>
        </p:spPr>
      </p:cxnSp>
      <p:sp>
        <p:nvSpPr>
          <p:cNvPr id="17" name="TextBox 16">
            <a:extLst>
              <a:ext uri="{FF2B5EF4-FFF2-40B4-BE49-F238E27FC236}">
                <a16:creationId xmlns:a16="http://schemas.microsoft.com/office/drawing/2014/main" id="{AF3FB592-5D00-F562-ED6F-72E4AE461C60}"/>
              </a:ext>
            </a:extLst>
          </p:cNvPr>
          <p:cNvSpPr txBox="1"/>
          <p:nvPr/>
        </p:nvSpPr>
        <p:spPr bwMode="auto">
          <a:xfrm>
            <a:off x="9085216" y="4326631"/>
            <a:ext cx="2824460" cy="643211"/>
          </a:xfrm>
          <a:prstGeom prst="rect">
            <a:avLst/>
          </a:prstGeom>
          <a:solidFill>
            <a:srgbClr val="0093D0"/>
          </a:solidFill>
          <a:ln w="9525">
            <a:noFill/>
            <a:round/>
            <a:headEnd/>
            <a:tailEnd/>
          </a:ln>
        </p:spPr>
        <p:txBody>
          <a:bodyPr wrap="square" lIns="90000" tIns="92880" rIns="90000" bIns="45000" rtlCol="0">
            <a:spAutoFit/>
          </a:bodyPr>
          <a:lstStyle/>
          <a:p>
            <a:pPr>
              <a:lnSpc>
                <a:spcPct val="81000"/>
              </a:lnSpc>
              <a:tabLst>
                <a:tab pos="723900" algn="l"/>
                <a:tab pos="1447800" algn="l"/>
                <a:tab pos="2171700" algn="l"/>
                <a:tab pos="2895600" algn="l"/>
                <a:tab pos="3619500" algn="l"/>
                <a:tab pos="4343400" algn="l"/>
                <a:tab pos="5067300" algn="l"/>
                <a:tab pos="5791200" algn="l"/>
              </a:tabLst>
            </a:pPr>
            <a:r>
              <a:rPr lang="en-US" sz="2000" dirty="0">
                <a:latin typeface="Candara" pitchFamily="32" charset="0"/>
              </a:rPr>
              <a:t>ICH Controlled Terminology*</a:t>
            </a:r>
          </a:p>
        </p:txBody>
      </p:sp>
      <p:cxnSp>
        <p:nvCxnSpPr>
          <p:cNvPr id="18" name="Straight Arrow Connector 17">
            <a:extLst>
              <a:ext uri="{FF2B5EF4-FFF2-40B4-BE49-F238E27FC236}">
                <a16:creationId xmlns:a16="http://schemas.microsoft.com/office/drawing/2014/main" id="{3312990B-3DAB-B713-34BF-23F5351E0858}"/>
              </a:ext>
            </a:extLst>
          </p:cNvPr>
          <p:cNvCxnSpPr>
            <a:cxnSpLocks/>
            <a:stCxn id="17" idx="1"/>
          </p:cNvCxnSpPr>
          <p:nvPr/>
        </p:nvCxnSpPr>
        <p:spPr bwMode="auto">
          <a:xfrm flipH="1">
            <a:off x="7411673" y="4648237"/>
            <a:ext cx="1673543" cy="2105707"/>
          </a:xfrm>
          <a:prstGeom prst="straightConnector1">
            <a:avLst/>
          </a:prstGeom>
          <a:solidFill>
            <a:srgbClr val="00B8FF"/>
          </a:solidFill>
          <a:ln w="19050" cap="flat" cmpd="sng" algn="ctr">
            <a:solidFill>
              <a:srgbClr val="0093D0"/>
            </a:solidFill>
            <a:prstDash val="solid"/>
            <a:round/>
            <a:headEnd type="none" w="med" len="med"/>
            <a:tailEnd type="triangle"/>
          </a:ln>
          <a:effectLst/>
        </p:spPr>
      </p:cxnSp>
      <p:sp>
        <p:nvSpPr>
          <p:cNvPr id="3" name="TextBox 2">
            <a:extLst>
              <a:ext uri="{FF2B5EF4-FFF2-40B4-BE49-F238E27FC236}">
                <a16:creationId xmlns:a16="http://schemas.microsoft.com/office/drawing/2014/main" id="{9651F50F-206F-8894-4C74-827D47C78279}"/>
              </a:ext>
            </a:extLst>
          </p:cNvPr>
          <p:cNvSpPr txBox="1"/>
          <p:nvPr/>
        </p:nvSpPr>
        <p:spPr bwMode="auto">
          <a:xfrm>
            <a:off x="8209814" y="6630338"/>
            <a:ext cx="4320481" cy="521681"/>
          </a:xfrm>
          <a:prstGeom prst="rect">
            <a:avLst/>
          </a:prstGeom>
          <a:noFill/>
          <a:ln w="9525">
            <a:noFill/>
            <a:round/>
            <a:headEnd/>
            <a:tailEnd/>
          </a:ln>
        </p:spPr>
        <p:txBody>
          <a:bodyPr wrap="square">
            <a:spAutoFit/>
          </a:bodyPr>
          <a:lstStyle/>
          <a:p>
            <a:r>
              <a:rPr lang="en-US" sz="1800" dirty="0">
                <a:solidFill>
                  <a:schemeClr val="tx1"/>
                </a:solidFill>
              </a:rPr>
              <a:t>*</a:t>
            </a:r>
            <a:r>
              <a:rPr lang="en-US" sz="1200" dirty="0">
                <a:solidFill>
                  <a:schemeClr val="tx1"/>
                </a:solidFill>
              </a:rPr>
              <a:t> List of M11 terminologies can be found at: https://www.cdisc.org/standards/terminology/cdisc-ich</a:t>
            </a:r>
          </a:p>
        </p:txBody>
      </p:sp>
    </p:spTree>
    <p:extLst>
      <p:ext uri="{BB962C8B-B14F-4D97-AF65-F5344CB8AC3E}">
        <p14:creationId xmlns:p14="http://schemas.microsoft.com/office/powerpoint/2010/main" val="1137799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54C27-51CB-8C5B-0D00-D1A3B99C77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E50D0-DAC7-3BFC-B64A-A7DE17BE2850}"/>
              </a:ext>
            </a:extLst>
          </p:cNvPr>
          <p:cNvSpPr>
            <a:spLocks noGrp="1"/>
          </p:cNvSpPr>
          <p:nvPr>
            <p:ph type="title"/>
          </p:nvPr>
        </p:nvSpPr>
        <p:spPr>
          <a:xfrm>
            <a:off x="525736" y="1148139"/>
            <a:ext cx="11454275" cy="790575"/>
          </a:xfrm>
        </p:spPr>
        <p:txBody>
          <a:bodyPr/>
          <a:lstStyle/>
          <a:p>
            <a:pPr algn="l"/>
            <a:r>
              <a:rPr lang="en-US"/>
              <a:t>Technical Specification</a:t>
            </a:r>
          </a:p>
        </p:txBody>
      </p:sp>
      <p:sp>
        <p:nvSpPr>
          <p:cNvPr id="4" name="Content Placeholder 3">
            <a:extLst>
              <a:ext uri="{FF2B5EF4-FFF2-40B4-BE49-F238E27FC236}">
                <a16:creationId xmlns:a16="http://schemas.microsoft.com/office/drawing/2014/main" id="{FAA8CD36-A0DC-F44C-E7AE-F05728C546FF}"/>
              </a:ext>
            </a:extLst>
          </p:cNvPr>
          <p:cNvSpPr>
            <a:spLocks noGrp="1"/>
          </p:cNvSpPr>
          <p:nvPr>
            <p:ph sz="half" idx="17"/>
          </p:nvPr>
        </p:nvSpPr>
        <p:spPr>
          <a:xfrm>
            <a:off x="5278264" y="2087595"/>
            <a:ext cx="6912767" cy="4899338"/>
          </a:xfrm>
        </p:spPr>
        <p:txBody>
          <a:bodyPr>
            <a:normAutofit/>
          </a:bodyPr>
          <a:lstStyle/>
          <a:p>
            <a:pPr marL="0" indent="0">
              <a:buNone/>
            </a:pPr>
            <a:r>
              <a:rPr lang="en-US" sz="2800"/>
              <a:t>Principles for Development:</a:t>
            </a:r>
            <a:endParaRPr lang="en-US"/>
          </a:p>
          <a:p>
            <a:pPr marL="788035" lvl="1" indent="-342265"/>
            <a:r>
              <a:rPr lang="en-US" sz="2700" b="0"/>
              <a:t>Outlines business requirements and common structured protocol content components – the data and metadata.</a:t>
            </a:r>
          </a:p>
          <a:p>
            <a:pPr marL="788035" lvl="1" indent="-342265"/>
            <a:r>
              <a:rPr lang="en-US" sz="2700" b="0"/>
              <a:t>Provides conformance, cardinality, and other technical attributes that enable the electronic exchange of protocol content</a:t>
            </a:r>
            <a:r>
              <a:rPr lang="en-US" sz="2700"/>
              <a:t>.</a:t>
            </a:r>
            <a:endParaRPr lang="en-US" sz="2700" b="0"/>
          </a:p>
          <a:p>
            <a:pPr marL="0" indent="0">
              <a:buNone/>
            </a:pPr>
            <a:endParaRPr lang="en-US"/>
          </a:p>
        </p:txBody>
      </p:sp>
      <p:sp>
        <p:nvSpPr>
          <p:cNvPr id="5" name="Slide Number Placeholder 4">
            <a:extLst>
              <a:ext uri="{FF2B5EF4-FFF2-40B4-BE49-F238E27FC236}">
                <a16:creationId xmlns:a16="http://schemas.microsoft.com/office/drawing/2014/main" id="{F5EE3721-A589-8C37-4617-CCB952885761}"/>
              </a:ext>
            </a:extLst>
          </p:cNvPr>
          <p:cNvSpPr>
            <a:spLocks noGrp="1"/>
          </p:cNvSpPr>
          <p:nvPr>
            <p:ph type="sldNum" idx="20"/>
          </p:nvPr>
        </p:nvSpPr>
        <p:spPr/>
        <p:txBody>
          <a:bodyPr/>
          <a:lstStyle/>
          <a:p>
            <a:pPr>
              <a:defRPr/>
            </a:pPr>
            <a:fld id="{4C900FCA-1A97-4D6A-89CC-C4E3C77CACE0}" type="slidenum">
              <a:rPr lang="ru-RU" smtClean="0"/>
              <a:pPr>
                <a:defRPr/>
              </a:pPr>
              <a:t>11</a:t>
            </a:fld>
            <a:endParaRPr lang="ru-RU"/>
          </a:p>
        </p:txBody>
      </p:sp>
      <p:pic>
        <p:nvPicPr>
          <p:cNvPr id="9" name="Picture 8">
            <a:extLst>
              <a:ext uri="{FF2B5EF4-FFF2-40B4-BE49-F238E27FC236}">
                <a16:creationId xmlns:a16="http://schemas.microsoft.com/office/drawing/2014/main" id="{B70CE474-7152-7D84-8D6C-DE1BF4FD43F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79525" y="2087595"/>
            <a:ext cx="3940894" cy="4899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08324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2D767E-B2FC-06CA-D4B8-D7411984464A}"/>
              </a:ext>
            </a:extLst>
          </p:cNvPr>
          <p:cNvSpPr>
            <a:spLocks noGrp="1"/>
          </p:cNvSpPr>
          <p:nvPr>
            <p:ph type="title"/>
          </p:nvPr>
        </p:nvSpPr>
        <p:spPr>
          <a:xfrm>
            <a:off x="514047" y="1175234"/>
            <a:ext cx="11454275" cy="790575"/>
          </a:xfrm>
        </p:spPr>
        <p:txBody>
          <a:bodyPr/>
          <a:lstStyle/>
          <a:p>
            <a:pPr algn="l"/>
            <a:r>
              <a:rPr lang="en-US">
                <a:solidFill>
                  <a:srgbClr val="0070C0"/>
                </a:solidFill>
              </a:rPr>
              <a:t>Technical Specification</a:t>
            </a:r>
          </a:p>
        </p:txBody>
      </p:sp>
      <p:sp>
        <p:nvSpPr>
          <p:cNvPr id="2" name="Content Placeholder 1">
            <a:extLst>
              <a:ext uri="{FF2B5EF4-FFF2-40B4-BE49-F238E27FC236}">
                <a16:creationId xmlns:a16="http://schemas.microsoft.com/office/drawing/2014/main" id="{F1948518-3C13-6BBB-3722-167F2E4E7617}"/>
              </a:ext>
            </a:extLst>
          </p:cNvPr>
          <p:cNvSpPr>
            <a:spLocks noGrp="1"/>
          </p:cNvSpPr>
          <p:nvPr>
            <p:ph sz="half" idx="1"/>
          </p:nvPr>
        </p:nvSpPr>
        <p:spPr>
          <a:xfrm>
            <a:off x="7510512" y="2116456"/>
            <a:ext cx="5143219" cy="4536504"/>
          </a:xfrm>
          <a:noFill/>
        </p:spPr>
        <p:txBody>
          <a:bodyPr>
            <a:normAutofit/>
          </a:bodyPr>
          <a:lstStyle/>
          <a:p>
            <a:pPr marL="0" indent="0">
              <a:buNone/>
            </a:pPr>
            <a:r>
              <a:rPr lang="en-US" sz="2550"/>
              <a:t>The Technical Specification includes: </a:t>
            </a:r>
            <a:endParaRPr lang="en-US" sz="2560"/>
          </a:p>
          <a:p>
            <a:pPr marL="718820" lvl="1"/>
            <a:r>
              <a:rPr lang="en-US" sz="2450"/>
              <a:t>Business rules as established in the Template</a:t>
            </a:r>
          </a:p>
          <a:p>
            <a:pPr marL="718820" lvl="1"/>
            <a:r>
              <a:rPr lang="en-US" sz="2450"/>
              <a:t>Detailed descriptions of the structured content components </a:t>
            </a:r>
          </a:p>
          <a:p>
            <a:pPr marL="718820" lvl="1"/>
            <a:r>
              <a:rPr lang="en-US" sz="2450"/>
              <a:t>Specific data fields</a:t>
            </a:r>
          </a:p>
          <a:p>
            <a:pPr marL="718820" lvl="1"/>
            <a:r>
              <a:rPr lang="en-US" sz="2450"/>
              <a:t>Blocks of text-based content</a:t>
            </a:r>
          </a:p>
          <a:p>
            <a:pPr marL="718820" lvl="1"/>
            <a:r>
              <a:rPr lang="en-US" sz="2450"/>
              <a:t>Other defining attributes </a:t>
            </a:r>
          </a:p>
          <a:p>
            <a:pPr marL="0" indent="0">
              <a:buNone/>
            </a:pPr>
            <a:endParaRPr lang="en-US" sz="2560"/>
          </a:p>
        </p:txBody>
      </p:sp>
      <p:sp>
        <p:nvSpPr>
          <p:cNvPr id="5" name="Slide Number Placeholder 4">
            <a:extLst>
              <a:ext uri="{FF2B5EF4-FFF2-40B4-BE49-F238E27FC236}">
                <a16:creationId xmlns:a16="http://schemas.microsoft.com/office/drawing/2014/main" id="{FD6944CD-95A1-8320-95E1-6A848BFEE9FC}"/>
              </a:ext>
            </a:extLst>
          </p:cNvPr>
          <p:cNvSpPr>
            <a:spLocks noGrp="1"/>
          </p:cNvSpPr>
          <p:nvPr>
            <p:ph type="sldNum" idx="20"/>
          </p:nvPr>
        </p:nvSpPr>
        <p:spPr/>
        <p:txBody>
          <a:bodyPr/>
          <a:lstStyle/>
          <a:p>
            <a:r>
              <a:rPr lang="en-US" dirty="0">
                <a:latin typeface="Arial"/>
                <a:cs typeface="Lucida Sans Unicode"/>
              </a:rPr>
              <a:t> </a:t>
            </a:r>
            <a:fld id="{127D9164-07AF-9947-BAED-B5CA6D2A48F4}" type="slidenum">
              <a:rPr lang="en-US" dirty="0" smtClean="0">
                <a:latin typeface="Arial"/>
                <a:cs typeface="Lucida Sans Unicode"/>
              </a:rPr>
              <a:pPr/>
              <a:t>12</a:t>
            </a:fld>
            <a:endParaRPr lang="en-US" dirty="0">
              <a:latin typeface="Arial"/>
              <a:cs typeface="Lucida Sans Unicode"/>
            </a:endParaRPr>
          </a:p>
        </p:txBody>
      </p:sp>
      <p:pic>
        <p:nvPicPr>
          <p:cNvPr id="8" name="Picture 7">
            <a:extLst>
              <a:ext uri="{FF2B5EF4-FFF2-40B4-BE49-F238E27FC236}">
                <a16:creationId xmlns:a16="http://schemas.microsoft.com/office/drawing/2014/main" id="{FE1CFECF-27C4-F844-9865-6A3CD6753498}"/>
              </a:ext>
            </a:extLst>
          </p:cNvPr>
          <p:cNvPicPr>
            <a:picLocks noChangeAspect="1"/>
          </p:cNvPicPr>
          <p:nvPr/>
        </p:nvPicPr>
        <p:blipFill>
          <a:blip r:embed="rId2"/>
          <a:stretch>
            <a:fillRect/>
          </a:stretch>
        </p:blipFill>
        <p:spPr>
          <a:xfrm>
            <a:off x="514047" y="2071795"/>
            <a:ext cx="6630325" cy="49251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9053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EEFC6-E803-C79E-FFA6-D1A1D05B29F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12E2B45-3FAC-1279-732B-EC1826593723}"/>
              </a:ext>
            </a:extLst>
          </p:cNvPr>
          <p:cNvPicPr>
            <a:picLocks noChangeAspect="1"/>
          </p:cNvPicPr>
          <p:nvPr/>
        </p:nvPicPr>
        <p:blipFill>
          <a:blip r:embed="rId2"/>
          <a:stretch>
            <a:fillRect/>
          </a:stretch>
        </p:blipFill>
        <p:spPr>
          <a:xfrm>
            <a:off x="1169620" y="1868652"/>
            <a:ext cx="4320480" cy="53339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5C3FC444-761C-F7F3-0D1C-112A4135CDD0}"/>
              </a:ext>
            </a:extLst>
          </p:cNvPr>
          <p:cNvPicPr>
            <a:picLocks noChangeAspect="1"/>
          </p:cNvPicPr>
          <p:nvPr/>
        </p:nvPicPr>
        <p:blipFill>
          <a:blip r:embed="rId3"/>
          <a:stretch>
            <a:fillRect/>
          </a:stretch>
        </p:blipFill>
        <p:spPr>
          <a:xfrm>
            <a:off x="6790432" y="1983839"/>
            <a:ext cx="5899598" cy="5118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itle 1">
            <a:extLst>
              <a:ext uri="{FF2B5EF4-FFF2-40B4-BE49-F238E27FC236}">
                <a16:creationId xmlns:a16="http://schemas.microsoft.com/office/drawing/2014/main" id="{E2FB7079-0071-B9CE-D9CF-F2BA89E9C404}"/>
              </a:ext>
            </a:extLst>
          </p:cNvPr>
          <p:cNvSpPr>
            <a:spLocks noGrp="1"/>
          </p:cNvSpPr>
          <p:nvPr>
            <p:ph type="title"/>
          </p:nvPr>
        </p:nvSpPr>
        <p:spPr>
          <a:xfrm>
            <a:off x="525736" y="1078077"/>
            <a:ext cx="11454275" cy="790575"/>
          </a:xfrm>
        </p:spPr>
        <p:txBody>
          <a:bodyPr/>
          <a:lstStyle/>
          <a:p>
            <a:pPr algn="l"/>
            <a:r>
              <a:rPr lang="en-US"/>
              <a:t>Reading the Technical Specification</a:t>
            </a:r>
          </a:p>
        </p:txBody>
      </p:sp>
      <p:sp>
        <p:nvSpPr>
          <p:cNvPr id="5" name="Slide Number Placeholder 4">
            <a:extLst>
              <a:ext uri="{FF2B5EF4-FFF2-40B4-BE49-F238E27FC236}">
                <a16:creationId xmlns:a16="http://schemas.microsoft.com/office/drawing/2014/main" id="{46AB3766-A9AB-C746-ADB8-74BA1670C4E7}"/>
              </a:ext>
            </a:extLst>
          </p:cNvPr>
          <p:cNvSpPr>
            <a:spLocks noGrp="1"/>
          </p:cNvSpPr>
          <p:nvPr>
            <p:ph type="sldNum" idx="20"/>
          </p:nvPr>
        </p:nvSpPr>
        <p:spPr>
          <a:xfrm>
            <a:off x="9144000" y="6858001"/>
            <a:ext cx="2650067" cy="277813"/>
          </a:xfrm>
        </p:spPr>
        <p:txBody>
          <a:bodyPr wrap="square" anchor="t">
            <a:normAutofit/>
          </a:bodyPr>
          <a:lstStyle/>
          <a:p>
            <a:pPr>
              <a:spcAft>
                <a:spcPts val="600"/>
              </a:spcAft>
              <a:defRPr/>
            </a:pPr>
            <a:fld id="{4C900FCA-1A97-4D6A-89CC-C4E3C77CACE0}" type="slidenum">
              <a:rPr lang="ru-RU" smtClean="0"/>
              <a:pPr>
                <a:spcAft>
                  <a:spcPts val="600"/>
                </a:spcAft>
                <a:defRPr/>
              </a:pPr>
              <a:t>13</a:t>
            </a:fld>
            <a:endParaRPr lang="ru-RU"/>
          </a:p>
        </p:txBody>
      </p:sp>
      <p:cxnSp>
        <p:nvCxnSpPr>
          <p:cNvPr id="11" name="Straight Arrow Connector 10">
            <a:extLst>
              <a:ext uri="{FF2B5EF4-FFF2-40B4-BE49-F238E27FC236}">
                <a16:creationId xmlns:a16="http://schemas.microsoft.com/office/drawing/2014/main" id="{F72A4735-E133-5EA2-882B-BC4D33C957DC}"/>
              </a:ext>
            </a:extLst>
          </p:cNvPr>
          <p:cNvCxnSpPr>
            <a:cxnSpLocks/>
          </p:cNvCxnSpPr>
          <p:nvPr/>
        </p:nvCxnSpPr>
        <p:spPr bwMode="auto">
          <a:xfrm flipV="1">
            <a:off x="3118024" y="2073424"/>
            <a:ext cx="3591146" cy="72008"/>
          </a:xfrm>
          <a:prstGeom prst="straightConnector1">
            <a:avLst/>
          </a:prstGeom>
          <a:solidFill>
            <a:srgbClr val="00B8FF"/>
          </a:solidFill>
          <a:ln w="19050" cap="flat" cmpd="sng" algn="ctr">
            <a:solidFill>
              <a:srgbClr val="0093D0"/>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B8103691-B6E6-C853-F3C3-A899C9D7BB97}"/>
              </a:ext>
            </a:extLst>
          </p:cNvPr>
          <p:cNvCxnSpPr>
            <a:cxnSpLocks/>
          </p:cNvCxnSpPr>
          <p:nvPr/>
        </p:nvCxnSpPr>
        <p:spPr bwMode="auto">
          <a:xfrm>
            <a:off x="2613968" y="2577480"/>
            <a:ext cx="4095202" cy="2641276"/>
          </a:xfrm>
          <a:prstGeom prst="straightConnector1">
            <a:avLst/>
          </a:prstGeom>
          <a:solidFill>
            <a:srgbClr val="00B8FF"/>
          </a:solidFill>
          <a:ln w="19050" cap="flat" cmpd="sng" algn="ctr">
            <a:solidFill>
              <a:srgbClr val="0093D0"/>
            </a:solidFill>
            <a:prstDash val="solid"/>
            <a:round/>
            <a:headEnd type="none" w="med" len="med"/>
            <a:tailEnd type="triangle"/>
          </a:ln>
          <a:effectLst/>
        </p:spPr>
      </p:cxnSp>
    </p:spTree>
    <p:extLst>
      <p:ext uri="{BB962C8B-B14F-4D97-AF65-F5344CB8AC3E}">
        <p14:creationId xmlns:p14="http://schemas.microsoft.com/office/powerpoint/2010/main" val="1673630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72071-1B0B-B846-437C-3BA998A5382F}"/>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0CA40124-D1F7-D869-3CCB-9F7F1873BA19}"/>
              </a:ext>
            </a:extLst>
          </p:cNvPr>
          <p:cNvPicPr>
            <a:picLocks noChangeAspect="1"/>
          </p:cNvPicPr>
          <p:nvPr/>
        </p:nvPicPr>
        <p:blipFill>
          <a:blip r:embed="rId2"/>
          <a:stretch>
            <a:fillRect/>
          </a:stretch>
        </p:blipFill>
        <p:spPr>
          <a:xfrm>
            <a:off x="111341" y="1998631"/>
            <a:ext cx="8106906" cy="4858428"/>
          </a:xfrm>
          <a:prstGeom prst="rect">
            <a:avLst/>
          </a:prstGeom>
        </p:spPr>
      </p:pic>
      <p:sp>
        <p:nvSpPr>
          <p:cNvPr id="12" name="Title 1">
            <a:extLst>
              <a:ext uri="{FF2B5EF4-FFF2-40B4-BE49-F238E27FC236}">
                <a16:creationId xmlns:a16="http://schemas.microsoft.com/office/drawing/2014/main" id="{D2A0FE62-1E7C-9B57-9C47-28964BCC5C83}"/>
              </a:ext>
            </a:extLst>
          </p:cNvPr>
          <p:cNvSpPr>
            <a:spLocks noGrp="1"/>
          </p:cNvSpPr>
          <p:nvPr>
            <p:ph type="title"/>
          </p:nvPr>
        </p:nvSpPr>
        <p:spPr>
          <a:xfrm>
            <a:off x="615563" y="1195552"/>
            <a:ext cx="11454275" cy="497449"/>
          </a:xfrm>
        </p:spPr>
        <p:txBody>
          <a:bodyPr>
            <a:normAutofit fontScale="90000"/>
          </a:bodyPr>
          <a:lstStyle/>
          <a:p>
            <a:pPr algn="l"/>
            <a:r>
              <a:rPr lang="en-US" dirty="0"/>
              <a:t>Using the Valid Value List</a:t>
            </a:r>
          </a:p>
        </p:txBody>
      </p:sp>
      <p:sp>
        <p:nvSpPr>
          <p:cNvPr id="5" name="Slide Number Placeholder 4">
            <a:extLst>
              <a:ext uri="{FF2B5EF4-FFF2-40B4-BE49-F238E27FC236}">
                <a16:creationId xmlns:a16="http://schemas.microsoft.com/office/drawing/2014/main" id="{2ABD5C19-1BDF-8D88-FCBE-2ADB0E30CFFB}"/>
              </a:ext>
            </a:extLst>
          </p:cNvPr>
          <p:cNvSpPr>
            <a:spLocks noGrp="1"/>
          </p:cNvSpPr>
          <p:nvPr>
            <p:ph type="sldNum" idx="20"/>
          </p:nvPr>
        </p:nvSpPr>
        <p:spPr>
          <a:xfrm>
            <a:off x="9144000" y="6858001"/>
            <a:ext cx="2650067" cy="277813"/>
          </a:xfrm>
        </p:spPr>
        <p:txBody>
          <a:bodyPr wrap="square" anchor="t">
            <a:normAutofit/>
          </a:bodyPr>
          <a:lstStyle/>
          <a:p>
            <a:pPr>
              <a:spcAft>
                <a:spcPts val="600"/>
              </a:spcAft>
              <a:defRPr/>
            </a:pPr>
            <a:fld id="{4C900FCA-1A97-4D6A-89CC-C4E3C77CACE0}" type="slidenum">
              <a:rPr lang="ru-RU" smtClean="0"/>
              <a:pPr>
                <a:spcAft>
                  <a:spcPts val="600"/>
                </a:spcAft>
                <a:defRPr/>
              </a:pPr>
              <a:t>14</a:t>
            </a:fld>
            <a:endParaRPr lang="ru-RU"/>
          </a:p>
        </p:txBody>
      </p:sp>
      <p:sp>
        <p:nvSpPr>
          <p:cNvPr id="9" name="TextBox 8">
            <a:extLst>
              <a:ext uri="{FF2B5EF4-FFF2-40B4-BE49-F238E27FC236}">
                <a16:creationId xmlns:a16="http://schemas.microsoft.com/office/drawing/2014/main" id="{0F59B6B7-EABF-3CCF-9ADC-4EB4B2949CA4}"/>
              </a:ext>
            </a:extLst>
          </p:cNvPr>
          <p:cNvSpPr txBox="1"/>
          <p:nvPr/>
        </p:nvSpPr>
        <p:spPr bwMode="auto">
          <a:xfrm>
            <a:off x="8660784" y="4958329"/>
            <a:ext cx="3409054" cy="643211"/>
          </a:xfrm>
          <a:prstGeom prst="rect">
            <a:avLst/>
          </a:prstGeom>
          <a:solidFill>
            <a:srgbClr val="0093D0"/>
          </a:solidFill>
          <a:ln w="9525">
            <a:noFill/>
            <a:round/>
            <a:headEnd/>
            <a:tailEnd/>
          </a:ln>
        </p:spPr>
        <p:txBody>
          <a:bodyPr wrap="square" lIns="90000" tIns="92880" rIns="90000" bIns="45000" rtlCol="0">
            <a:spAutoFit/>
          </a:bodyPr>
          <a:lstStyle/>
          <a:p>
            <a:pPr>
              <a:lnSpc>
                <a:spcPct val="81000"/>
              </a:lnSpc>
              <a:tabLst>
                <a:tab pos="723900" algn="l"/>
                <a:tab pos="1447800" algn="l"/>
                <a:tab pos="2171700" algn="l"/>
                <a:tab pos="2895600" algn="l"/>
                <a:tab pos="3619500" algn="l"/>
                <a:tab pos="4343400" algn="l"/>
                <a:tab pos="5067300" algn="l"/>
                <a:tab pos="5791200" algn="l"/>
              </a:tabLst>
            </a:pPr>
            <a:r>
              <a:rPr lang="en-US" sz="2000" dirty="0">
                <a:latin typeface="Candara" pitchFamily="32" charset="0"/>
              </a:rPr>
              <a:t>List of acceptable “Values” for this data field</a:t>
            </a:r>
          </a:p>
        </p:txBody>
      </p:sp>
      <p:sp>
        <p:nvSpPr>
          <p:cNvPr id="17" name="TextBox 16">
            <a:extLst>
              <a:ext uri="{FF2B5EF4-FFF2-40B4-BE49-F238E27FC236}">
                <a16:creationId xmlns:a16="http://schemas.microsoft.com/office/drawing/2014/main" id="{1F9960A5-E95A-57DA-2248-ED9913E9FB0B}"/>
              </a:ext>
            </a:extLst>
          </p:cNvPr>
          <p:cNvSpPr txBox="1"/>
          <p:nvPr/>
        </p:nvSpPr>
        <p:spPr bwMode="auto">
          <a:xfrm>
            <a:off x="8660784" y="2225675"/>
            <a:ext cx="3409054" cy="393912"/>
          </a:xfrm>
          <a:prstGeom prst="rect">
            <a:avLst/>
          </a:prstGeom>
          <a:solidFill>
            <a:srgbClr val="0093D0"/>
          </a:solidFill>
          <a:ln w="9525">
            <a:noFill/>
            <a:round/>
            <a:headEnd/>
            <a:tailEnd/>
          </a:ln>
        </p:spPr>
        <p:txBody>
          <a:bodyPr wrap="square" lIns="90000" tIns="92880" rIns="90000" bIns="45000" rtlCol="0">
            <a:spAutoFit/>
          </a:bodyPr>
          <a:lstStyle/>
          <a:p>
            <a:pPr>
              <a:lnSpc>
                <a:spcPct val="81000"/>
              </a:lnSpc>
              <a:tabLst>
                <a:tab pos="723900" algn="l"/>
                <a:tab pos="1447800" algn="l"/>
                <a:tab pos="2171700" algn="l"/>
                <a:tab pos="2895600" algn="l"/>
                <a:tab pos="3619500" algn="l"/>
                <a:tab pos="4343400" algn="l"/>
                <a:tab pos="5067300" algn="l"/>
                <a:tab pos="5791200" algn="l"/>
              </a:tabLst>
            </a:pPr>
            <a:r>
              <a:rPr lang="en-US" sz="2000" dirty="0">
                <a:latin typeface="Candara" pitchFamily="32" charset="0"/>
              </a:rPr>
              <a:t>Data Type = “Valid Value”</a:t>
            </a:r>
          </a:p>
        </p:txBody>
      </p:sp>
      <p:cxnSp>
        <p:nvCxnSpPr>
          <p:cNvPr id="18" name="Straight Arrow Connector 17">
            <a:extLst>
              <a:ext uri="{FF2B5EF4-FFF2-40B4-BE49-F238E27FC236}">
                <a16:creationId xmlns:a16="http://schemas.microsoft.com/office/drawing/2014/main" id="{2F1D55DC-0943-2485-4226-ED90AE6AFA86}"/>
              </a:ext>
            </a:extLst>
          </p:cNvPr>
          <p:cNvCxnSpPr>
            <a:cxnSpLocks/>
            <a:stCxn id="17" idx="1"/>
          </p:cNvCxnSpPr>
          <p:nvPr/>
        </p:nvCxnSpPr>
        <p:spPr bwMode="auto">
          <a:xfrm flipH="1">
            <a:off x="3336053" y="2422631"/>
            <a:ext cx="5324731" cy="0"/>
          </a:xfrm>
          <a:prstGeom prst="straightConnector1">
            <a:avLst/>
          </a:prstGeom>
          <a:solidFill>
            <a:srgbClr val="00B8FF"/>
          </a:solidFill>
          <a:ln w="19050" cap="flat" cmpd="sng" algn="ctr">
            <a:solidFill>
              <a:srgbClr val="0093D0"/>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CCA17E24-9467-36DC-E01D-EA4B6E90C797}"/>
              </a:ext>
            </a:extLst>
          </p:cNvPr>
          <p:cNvCxnSpPr>
            <a:cxnSpLocks/>
            <a:stCxn id="9" idx="1"/>
          </p:cNvCxnSpPr>
          <p:nvPr/>
        </p:nvCxnSpPr>
        <p:spPr bwMode="auto">
          <a:xfrm flipH="1">
            <a:off x="8140470" y="5279935"/>
            <a:ext cx="520314" cy="28704"/>
          </a:xfrm>
          <a:prstGeom prst="straightConnector1">
            <a:avLst/>
          </a:prstGeom>
          <a:solidFill>
            <a:srgbClr val="00B8FF"/>
          </a:solidFill>
          <a:ln w="19050" cap="flat" cmpd="sng" algn="ctr">
            <a:solidFill>
              <a:srgbClr val="0093D0"/>
            </a:solidFill>
            <a:prstDash val="solid"/>
            <a:round/>
            <a:headEnd type="none" w="med" len="med"/>
            <a:tailEnd type="triangle"/>
          </a:ln>
          <a:effectLst/>
        </p:spPr>
      </p:cxnSp>
      <p:sp>
        <p:nvSpPr>
          <p:cNvPr id="27" name="Right Brace 26">
            <a:extLst>
              <a:ext uri="{FF2B5EF4-FFF2-40B4-BE49-F238E27FC236}">
                <a16:creationId xmlns:a16="http://schemas.microsoft.com/office/drawing/2014/main" id="{4350B91E-5F7A-2BDC-6D1E-3C61E1AD5C5D}"/>
              </a:ext>
            </a:extLst>
          </p:cNvPr>
          <p:cNvSpPr/>
          <p:nvPr/>
        </p:nvSpPr>
        <p:spPr bwMode="auto">
          <a:xfrm>
            <a:off x="7877908" y="4958328"/>
            <a:ext cx="262562" cy="734355"/>
          </a:xfrm>
          <a:prstGeom prst="rightBrace">
            <a:avLst/>
          </a:prstGeom>
          <a:noFill/>
          <a:ln w="19050" cap="flat" cmpd="sng" algn="ctr">
            <a:solidFill>
              <a:srgbClr val="0093D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en-US" sz="5200" b="1" i="0" u="none" strike="noStrike" cap="none" normalizeH="0" baseline="0">
              <a:ln>
                <a:noFill/>
              </a:ln>
              <a:solidFill>
                <a:schemeClr val="bg1"/>
              </a:solidFill>
              <a:effectLst/>
              <a:latin typeface="Arial" charset="0"/>
              <a:cs typeface="Lucida Sans Unicode" charset="0"/>
            </a:endParaRPr>
          </a:p>
        </p:txBody>
      </p:sp>
    </p:spTree>
    <p:extLst>
      <p:ext uri="{BB962C8B-B14F-4D97-AF65-F5344CB8AC3E}">
        <p14:creationId xmlns:p14="http://schemas.microsoft.com/office/powerpoint/2010/main" val="3847193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F2A9542-302F-8628-B433-1806CEA69345}"/>
              </a:ext>
            </a:extLst>
          </p:cNvPr>
          <p:cNvSpPr>
            <a:spLocks noGrp="1"/>
          </p:cNvSpPr>
          <p:nvPr>
            <p:ph type="title"/>
          </p:nvPr>
        </p:nvSpPr>
        <p:spPr/>
        <p:txBody>
          <a:bodyPr>
            <a:normAutofit/>
          </a:bodyPr>
          <a:lstStyle/>
          <a:p>
            <a:r>
              <a:rPr lang="en-US" sz="4000"/>
              <a:t>Conclusions</a:t>
            </a:r>
          </a:p>
        </p:txBody>
      </p:sp>
      <p:sp>
        <p:nvSpPr>
          <p:cNvPr id="7" name="Content Placeholder 6">
            <a:extLst>
              <a:ext uri="{FF2B5EF4-FFF2-40B4-BE49-F238E27FC236}">
                <a16:creationId xmlns:a16="http://schemas.microsoft.com/office/drawing/2014/main" id="{DD8B0D00-1D84-034C-24D6-454D54E8616B}"/>
              </a:ext>
            </a:extLst>
          </p:cNvPr>
          <p:cNvSpPr>
            <a:spLocks noGrp="1"/>
          </p:cNvSpPr>
          <p:nvPr>
            <p:ph idx="1"/>
          </p:nvPr>
        </p:nvSpPr>
        <p:spPr/>
        <p:txBody>
          <a:bodyPr>
            <a:normAutofit fontScale="92500" lnSpcReduction="10000"/>
          </a:bodyPr>
          <a:lstStyle/>
          <a:p>
            <a:r>
              <a:rPr lang="en-US" b="0" dirty="0"/>
              <a:t>ICH M11 provides a </a:t>
            </a:r>
            <a:r>
              <a:rPr lang="en-US" b="0" err="1"/>
              <a:t>standardised</a:t>
            </a:r>
            <a:r>
              <a:rPr lang="en-US" b="0"/>
              <a:t> </a:t>
            </a:r>
            <a:r>
              <a:rPr lang="en-US" b="0" dirty="0"/>
              <a:t>framework for </a:t>
            </a:r>
            <a:r>
              <a:rPr lang="en-US" b="0" err="1"/>
              <a:t>harmonised</a:t>
            </a:r>
            <a:r>
              <a:rPr lang="en-US" b="0"/>
              <a:t> </a:t>
            </a:r>
            <a:r>
              <a:rPr lang="en-US" b="0" dirty="0"/>
              <a:t>clinical trial</a:t>
            </a:r>
            <a:r>
              <a:rPr lang="en-US" b="0"/>
              <a:t> protocols to </a:t>
            </a:r>
            <a:r>
              <a:rPr lang="en-US" b="0" dirty="0"/>
              <a:t>improve protocol quality and reduce ambiguity. </a:t>
            </a:r>
          </a:p>
          <a:p>
            <a:r>
              <a:rPr lang="en-US" b="0" dirty="0"/>
              <a:t>ICH M11 provides common data standards</a:t>
            </a:r>
            <a:r>
              <a:rPr lang="en-US" b="0"/>
              <a:t>, including controlled terminology,</a:t>
            </a:r>
            <a:r>
              <a:rPr lang="en-US" b="0" dirty="0"/>
              <a:t> and </a:t>
            </a:r>
            <a:r>
              <a:rPr lang="en-US" b="0"/>
              <a:t>a </a:t>
            </a:r>
            <a:r>
              <a:rPr lang="en-US" b="0" dirty="0"/>
              <a:t>structured </a:t>
            </a:r>
            <a:r>
              <a:rPr lang="en-US" b="0"/>
              <a:t>template</a:t>
            </a:r>
            <a:r>
              <a:rPr lang="en-US" b="0" dirty="0"/>
              <a:t> that </a:t>
            </a:r>
            <a:r>
              <a:rPr lang="en-US" b="0"/>
              <a:t>enable</a:t>
            </a:r>
            <a:r>
              <a:rPr lang="en-US" b="0" dirty="0"/>
              <a:t> consistent protocol development across regions and sponsors.</a:t>
            </a:r>
          </a:p>
          <a:p>
            <a:r>
              <a:rPr lang="en-US" b="0" dirty="0"/>
              <a:t>Implementation of ICH M11 is expected to streamline regulatory review processes and accelerate study start-up timelines. Structured protocols in machine-readable formats facilitate automated consistency checks and enable reviewers to more efficiently assess key protocol elements.</a:t>
            </a:r>
          </a:p>
          <a:p>
            <a:r>
              <a:rPr lang="en-US" b="0" dirty="0"/>
              <a:t>ICH M11 represents a critical step toward digital transformation in clinical research, enabling better connectivity between protocol design, study execution, and data analysis. This </a:t>
            </a:r>
            <a:r>
              <a:rPr lang="en-US" b="0" err="1"/>
              <a:t>harmonised</a:t>
            </a:r>
            <a:r>
              <a:rPr lang="en-US" b="0" dirty="0"/>
              <a:t> approach supports the broader vision of modernized, data-driven clinical trials.</a:t>
            </a:r>
          </a:p>
        </p:txBody>
      </p:sp>
    </p:spTree>
    <p:extLst>
      <p:ext uri="{BB962C8B-B14F-4D97-AF65-F5344CB8AC3E}">
        <p14:creationId xmlns:p14="http://schemas.microsoft.com/office/powerpoint/2010/main" val="2884329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700BF-2168-5B3A-5699-40473D728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E162C5-BA93-E370-6A5B-0E7F163CA093}"/>
              </a:ext>
            </a:extLst>
          </p:cNvPr>
          <p:cNvSpPr>
            <a:spLocks noGrp="1"/>
          </p:cNvSpPr>
          <p:nvPr>
            <p:ph type="title"/>
          </p:nvPr>
        </p:nvSpPr>
        <p:spPr/>
        <p:txBody>
          <a:bodyPr/>
          <a:lstStyle/>
          <a:p>
            <a:r>
              <a:rPr lang="en-CA"/>
              <a:t>Contact</a:t>
            </a:r>
          </a:p>
        </p:txBody>
      </p:sp>
      <p:sp>
        <p:nvSpPr>
          <p:cNvPr id="3" name="Content Placeholder 2">
            <a:extLst>
              <a:ext uri="{FF2B5EF4-FFF2-40B4-BE49-F238E27FC236}">
                <a16:creationId xmlns:a16="http://schemas.microsoft.com/office/drawing/2014/main" id="{8399FD77-3060-2B66-A9BB-B29251F3AC31}"/>
              </a:ext>
            </a:extLst>
          </p:cNvPr>
          <p:cNvSpPr>
            <a:spLocks noGrp="1"/>
          </p:cNvSpPr>
          <p:nvPr>
            <p:ph idx="1"/>
          </p:nvPr>
        </p:nvSpPr>
        <p:spPr/>
        <p:txBody>
          <a:bodyPr/>
          <a:lstStyle/>
          <a:p>
            <a:r>
              <a:rPr lang="en-CA"/>
              <a:t>For any questions please contact the ICH Secretariat: </a:t>
            </a:r>
          </a:p>
          <a:p>
            <a:endParaRPr lang="en-CA"/>
          </a:p>
          <a:p>
            <a:pPr marL="0" indent="0" algn="ctr">
              <a:buNone/>
            </a:pPr>
            <a:r>
              <a:rPr lang="en-CA">
                <a:solidFill>
                  <a:srgbClr val="0000FF"/>
                </a:solidFill>
              </a:rPr>
              <a:t>admin@ich.org </a:t>
            </a:r>
            <a:r>
              <a:rPr lang="en-CA"/>
              <a:t> </a:t>
            </a:r>
            <a:r>
              <a:rPr lang="en-CA">
                <a:solidFill>
                  <a:srgbClr val="0000FF"/>
                </a:solidFill>
              </a:rPr>
              <a:t> </a:t>
            </a:r>
          </a:p>
        </p:txBody>
      </p:sp>
    </p:spTree>
    <p:extLst>
      <p:ext uri="{BB962C8B-B14F-4D97-AF65-F5344CB8AC3E}">
        <p14:creationId xmlns:p14="http://schemas.microsoft.com/office/powerpoint/2010/main" val="2495785500"/>
      </p:ext>
    </p:extLst>
  </p:cSld>
  <p:clrMapOvr>
    <a:masterClrMapping/>
  </p:clrMapOvr>
</p:sld>
</file>

<file path=ppt/theme/theme1.xml><?xml version="1.0" encoding="utf-8"?>
<a:theme xmlns:a="http://schemas.openxmlformats.org/drawingml/2006/main" name="Master slide 1">
  <a:themeElements>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ICH">
      <a:majorFont>
        <a:latin typeface="Candara"/>
        <a:ea typeface=""/>
        <a:cs typeface="Lucida Sans Unicode"/>
      </a:majorFont>
      <a:minorFont>
        <a:latin typeface="Arial"/>
        <a:ea typeface=""/>
        <a:cs typeface="Lucida Sans Unicod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5200" b="1"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5200" b="1" i="0" u="none" strike="noStrike" cap="none" normalizeH="0" baseline="0" smtClean="0">
            <a:ln>
              <a:noFill/>
            </a:ln>
            <a:solidFill>
              <a:schemeClr val="bg1"/>
            </a:solidFill>
            <a:effectLst/>
            <a:latin typeface="Arial" charset="0"/>
            <a:cs typeface="Lucida Sans Unicode" charset="0"/>
          </a:defRPr>
        </a:defPPr>
      </a:lstStyle>
    </a:lnDef>
    <a:txDef>
      <a:spPr bwMode="auto">
        <a:noFill/>
        <a:ln w="9525">
          <a:noFill/>
          <a:round/>
          <a:headEnd/>
          <a:tailEnd/>
        </a:ln>
      </a:spPr>
      <a:bodyPr lIns="90000" tIns="92880" rIns="90000" bIns="45000"/>
      <a:lstStyle>
        <a:defPPr>
          <a:lnSpc>
            <a:spcPct val="81000"/>
          </a:lnSpc>
          <a:tabLst>
            <a:tab pos="723900" algn="l"/>
            <a:tab pos="1447800" algn="l"/>
            <a:tab pos="2171700" algn="l"/>
            <a:tab pos="2895600" algn="l"/>
            <a:tab pos="3619500" algn="l"/>
            <a:tab pos="4343400" algn="l"/>
            <a:tab pos="5067300" algn="l"/>
            <a:tab pos="5791200" algn="l"/>
          </a:tabLst>
          <a:defRPr sz="2000" dirty="0">
            <a:solidFill>
              <a:srgbClr val="4C4C4C"/>
            </a:solidFill>
            <a:latin typeface="Candara" pitchFamily="32" charset="0"/>
          </a:defRPr>
        </a:defPPr>
      </a:lstStyle>
    </a:tx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sisl xmlns:xsi="http://www.w3.org/2001/XMLSchema-instance" xmlns:xsd="http://www.w3.org/2001/XMLSchema" xmlns="http://www.boldonjames.com/2008/01/sie/internal/label" sislVersion="0" policy="82ad3a63-90ad-4a46-a3cb-757f4658e205" origin="userSelected">
  <element uid="03e9b10b-a1f9-4a88-9630-476473f62285" value=""/>
  <element uid="7349a702-6462-4442-88eb-c64cd513835c" value=""/>
  <element uid="8490d18d-1e1f-4ae2-adbe-3f6683173bee" value=""/>
</sisl>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D70A6712039AF48B7DF6BC7E69B8D95" ma:contentTypeVersion="13" ma:contentTypeDescription="Create a new document." ma:contentTypeScope="" ma:versionID="1ac977a7cac4d66c04f6f155c25f47c8">
  <xsd:schema xmlns:xsd="http://www.w3.org/2001/XMLSchema" xmlns:xs="http://www.w3.org/2001/XMLSchema" xmlns:p="http://schemas.microsoft.com/office/2006/metadata/properties" xmlns:ns2="03e9e9b2-84eb-4bc3-ad7e-3119e51caf49" xmlns:ns3="b36beda2-23a8-43d3-a873-bb27aef5c84c" targetNamespace="http://schemas.microsoft.com/office/2006/metadata/properties" ma:root="true" ma:fieldsID="6bd81b95a9a2fe213a9d6cac3decf2f3" ns2:_="" ns3:_="">
    <xsd:import namespace="03e9e9b2-84eb-4bc3-ad7e-3119e51caf49"/>
    <xsd:import namespace="b36beda2-23a8-43d3-a873-bb27aef5c84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e9e9b2-84eb-4bc3-ad7e-3119e51caf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0d1958b-36c4-40f9-b669-4f892b5c2b4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6beda2-23a8-43d3-a873-bb27aef5c84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de5753-478e-4dd3-a374-c67943a60f55}" ma:internalName="TaxCatchAll" ma:showField="CatchAllData" ma:web="b36beda2-23a8-43d3-a873-bb27aef5c8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03e9e9b2-84eb-4bc3-ad7e-3119e51caf49">
      <Terms xmlns="http://schemas.microsoft.com/office/infopath/2007/PartnerControls"/>
    </lcf76f155ced4ddcb4097134ff3c332f>
    <TaxCatchAll xmlns="b36beda2-23a8-43d3-a873-bb27aef5c84c" xsi:nil="true"/>
  </documentManagement>
</p:properties>
</file>

<file path=customXml/itemProps1.xml><?xml version="1.0" encoding="utf-8"?>
<ds:datastoreItem xmlns:ds="http://schemas.openxmlformats.org/officeDocument/2006/customXml" ds:itemID="{DB82AEE9-009E-45C5-A022-64287EE2C5A9}">
  <ds:schemaRefs>
    <ds:schemaRef ds:uri="http://www.boldonjames.com/2008/01/sie/internal/label"/>
    <ds:schemaRef ds:uri="http://www.w3.org/2001/XMLSchema"/>
  </ds:schemaRefs>
</ds:datastoreItem>
</file>

<file path=customXml/itemProps2.xml><?xml version="1.0" encoding="utf-8"?>
<ds:datastoreItem xmlns:ds="http://schemas.openxmlformats.org/officeDocument/2006/customXml" ds:itemID="{F7637A27-0B33-4101-83C3-253AD4B8AAAC}">
  <ds:schemaRefs>
    <ds:schemaRef ds:uri="http://schemas.microsoft.com/sharepoint/v3/contenttype/forms"/>
  </ds:schemaRefs>
</ds:datastoreItem>
</file>

<file path=customXml/itemProps3.xml><?xml version="1.0" encoding="utf-8"?>
<ds:datastoreItem xmlns:ds="http://schemas.openxmlformats.org/officeDocument/2006/customXml" ds:itemID="{428992EC-29E7-470B-89D0-338CBF4F30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e9e9b2-84eb-4bc3-ad7e-3119e51caf49"/>
    <ds:schemaRef ds:uri="b36beda2-23a8-43d3-a873-bb27aef5c8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9B07BC65-1DCC-43B9-A0EF-A85C1BA6B73E}">
  <ds:schemaRefs>
    <ds:schemaRef ds:uri="http://purl.org/dc/dcmitype/"/>
    <ds:schemaRef ds:uri="ae89acfa-0242-4570-84ca-e3aafb74daca"/>
    <ds:schemaRef ds:uri="4613b05c-4671-4207-a6b8-e30994dce502"/>
    <ds:schemaRef ds:uri="http://schemas.microsoft.com/office/infopath/2007/PartnerControls"/>
    <ds:schemaRef ds:uri="http://schemas.microsoft.com/office/2006/metadata/properties"/>
    <ds:schemaRef ds:uri="http://www.w3.org/XML/1998/namespace"/>
    <ds:schemaRef ds:uri="http://purl.org/dc/elements/1.1/"/>
    <ds:schemaRef ds:uri="http://purl.org/dc/terms/"/>
    <ds:schemaRef ds:uri="http://schemas.microsoft.com/office/2006/documentManagement/types"/>
    <ds:schemaRef ds:uri="http://schemas.openxmlformats.org/package/2006/metadata/core-properties"/>
    <ds:schemaRef ds:uri="03e9e9b2-84eb-4bc3-ad7e-3119e51caf49"/>
    <ds:schemaRef ds:uri="b36beda2-23a8-43d3-a873-bb27aef5c84c"/>
  </ds:schemaRefs>
</ds:datastoreItem>
</file>

<file path=docMetadata/LabelInfo.xml><?xml version="1.0" encoding="utf-8"?>
<clbl:labelList xmlns:clbl="http://schemas.microsoft.com/office/2020/mipLabelMetadata">
  <clbl:label id="{7d2fdb41-339c-4257-87f2-a665730b31fc}" enabled="0" method="" siteId="{7d2fdb41-339c-4257-87f2-a665730b31fc}" removed="1"/>
</clbl:labelList>
</file>

<file path=docProps/app.xml><?xml version="1.0" encoding="utf-8"?>
<Properties xmlns="http://schemas.openxmlformats.org/officeDocument/2006/extended-properties" xmlns:vt="http://schemas.openxmlformats.org/officeDocument/2006/docPropsVTypes">
  <Template/>
  <TotalTime>0</TotalTime>
  <Words>921</Words>
  <Application>Microsoft Office PowerPoint</Application>
  <PresentationFormat>Custom</PresentationFormat>
  <Paragraphs>106</Paragraphs>
  <Slides>16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Arial</vt:lpstr>
      <vt:lpstr>Candara</vt:lpstr>
      <vt:lpstr>Helvetica</vt:lpstr>
      <vt:lpstr>Times New Roman</vt:lpstr>
      <vt:lpstr>Master slide 1</vt:lpstr>
      <vt:lpstr>PowerPoint Presentation</vt:lpstr>
      <vt:lpstr>Legal Notice</vt:lpstr>
      <vt:lpstr>Background</vt:lpstr>
      <vt:lpstr>ICH M11 Expert Working Group </vt:lpstr>
      <vt:lpstr>Key Principles</vt:lpstr>
      <vt:lpstr>Key Deliverables</vt:lpstr>
      <vt:lpstr>Guideline</vt:lpstr>
      <vt:lpstr>Protocol Template</vt:lpstr>
      <vt:lpstr>Using the Protocol Template</vt:lpstr>
      <vt:lpstr>Using the Protocol Template</vt:lpstr>
      <vt:lpstr>Technical Specification</vt:lpstr>
      <vt:lpstr>Technical Specification</vt:lpstr>
      <vt:lpstr>Reading the Technical Specification</vt:lpstr>
      <vt:lpstr>Using the Valid Value List</vt:lpstr>
      <vt:lpstr>Conclusions</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keywords>*$%PUB-*$%GenBus</cp:keywords>
  <cp:lastModifiedBy>Sivashen Cunden</cp:lastModifiedBy>
  <cp:revision>36</cp:revision>
  <dcterms:created xsi:type="dcterms:W3CDTF">2014-03-14T15:48:35Z</dcterms:created>
  <dcterms:modified xsi:type="dcterms:W3CDTF">2026-05-04T14:18:44Z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1a11d022-f45c-427f-ae3e-b1287324ed10</vt:lpwstr>
  </property>
  <property fmtid="{D5CDD505-2E9C-101B-9397-08002B2CF9AE}" pid="3" name="bjSaver">
    <vt:lpwstr>K2lXJiQZkIPzF1pafRLb6foVNfjPHFyc</vt:lpwstr>
  </property>
  <property fmtid="{D5CDD505-2E9C-101B-9397-08002B2CF9AE}" pid="4" name="bjDocumentLabelXML">
    <vt:lpwstr>&lt;?xml version="1.0" encoding="us-ascii"?&gt;&lt;sisl xmlns:xsi="http://www.w3.org/2001/XMLSchema-instance" xmlns:xsd="http://www.w3.org/2001/XMLSchema" sislVersion="0" policy="82ad3a63-90ad-4a46-a3cb-757f4658e205" origin="userSelected" xmlns="http://www.boldonj</vt:lpwstr>
  </property>
  <property fmtid="{D5CDD505-2E9C-101B-9397-08002B2CF9AE}" pid="5" name="bjDocumentLabelXML-0">
    <vt:lpwstr>ames.com/2008/01/sie/internal/label"&gt;&lt;element uid="03e9b10b-a1f9-4a88-9630-476473f62285" value="" /&gt;&lt;element uid="7349a702-6462-4442-88eb-c64cd513835c" value="" /&gt;&lt;element uid="8490d18d-1e1f-4ae2-adbe-3f6683173bee" value="" /&gt;&lt;/sisl&gt;</vt:lpwstr>
  </property>
  <property fmtid="{D5CDD505-2E9C-101B-9397-08002B2CF9AE}" pid="6" name="bjDocumentSecurityLabel">
    <vt:lpwstr>Public - General Business</vt:lpwstr>
  </property>
  <property fmtid="{D5CDD505-2E9C-101B-9397-08002B2CF9AE}" pid="7" name="ContentTypeId">
    <vt:lpwstr>0x0101002D70A6712039AF48B7DF6BC7E69B8D95</vt:lpwstr>
  </property>
  <property fmtid="{D5CDD505-2E9C-101B-9397-08002B2CF9AE}" pid="8" name="Order">
    <vt:r8>3104200</vt:r8>
  </property>
  <property fmtid="{D5CDD505-2E9C-101B-9397-08002B2CF9AE}" pid="9" name="MediaServiceImageTags">
    <vt:lpwstr/>
  </property>
</Properties>
</file>